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0" r:id="rId1"/>
    <p:sldMasterId id="2147483930" r:id="rId2"/>
  </p:sldMasterIdLst>
  <p:notesMasterIdLst>
    <p:notesMasterId r:id="rId29"/>
  </p:notesMasterIdLst>
  <p:handoutMasterIdLst>
    <p:handoutMasterId r:id="rId30"/>
  </p:handoutMasterIdLst>
  <p:sldIdLst>
    <p:sldId id="455" r:id="rId3"/>
    <p:sldId id="500" r:id="rId4"/>
    <p:sldId id="509" r:id="rId5"/>
    <p:sldId id="553" r:id="rId6"/>
    <p:sldId id="583" r:id="rId7"/>
    <p:sldId id="585" r:id="rId8"/>
    <p:sldId id="578" r:id="rId9"/>
    <p:sldId id="598" r:id="rId10"/>
    <p:sldId id="599" r:id="rId11"/>
    <p:sldId id="600" r:id="rId12"/>
    <p:sldId id="601" r:id="rId13"/>
    <p:sldId id="587" r:id="rId14"/>
    <p:sldId id="588" r:id="rId15"/>
    <p:sldId id="567" r:id="rId16"/>
    <p:sldId id="557" r:id="rId17"/>
    <p:sldId id="596" r:id="rId18"/>
    <p:sldId id="603" r:id="rId19"/>
    <p:sldId id="589" r:id="rId20"/>
    <p:sldId id="594" r:id="rId21"/>
    <p:sldId id="595" r:id="rId22"/>
    <p:sldId id="597" r:id="rId23"/>
    <p:sldId id="591" r:id="rId24"/>
    <p:sldId id="592" r:id="rId25"/>
    <p:sldId id="593" r:id="rId26"/>
    <p:sldId id="602" r:id="rId27"/>
    <p:sldId id="543" r:id="rId28"/>
  </p:sldIdLst>
  <p:sldSz cx="9144000" cy="5143500" type="screen16x9"/>
  <p:notesSz cx="6858000" cy="9144000"/>
  <p:defaultTextStyle>
    <a:defPPr>
      <a:defRPr lang="en-US"/>
    </a:defPPr>
    <a:lvl1pPr algn="l" defTabSz="695325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347663" indent="109538" algn="l" defTabSz="695325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695325" indent="219075" algn="l" defTabSz="695325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044575" indent="327025" algn="l" defTabSz="695325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392238" indent="436563" algn="l" defTabSz="695325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FFFFFF"/>
    <a:srgbClr val="ECEDF1"/>
    <a:srgbClr val="3B5998"/>
    <a:srgbClr val="CB2027"/>
    <a:srgbClr val="BC1B1B"/>
    <a:srgbClr val="EAE9EB"/>
    <a:srgbClr val="1A1A1A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21" autoAdjust="0"/>
    <p:restoredTop sz="99882" autoAdjust="0"/>
  </p:normalViewPr>
  <p:slideViewPr>
    <p:cSldViewPr snapToObjects="1">
      <p:cViewPr>
        <p:scale>
          <a:sx n="122" d="100"/>
          <a:sy n="122" d="100"/>
        </p:scale>
        <p:origin x="-72" y="-5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Objects="1">
      <p:cViewPr varScale="1">
        <p:scale>
          <a:sx n="88" d="100"/>
          <a:sy n="88" d="100"/>
        </p:scale>
        <p:origin x="2592" y="184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9680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69680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660F6B5-4439-48EB-921B-24A3F5554A95}" type="datetimeFigureOut">
              <a:rPr lang="en-US"/>
              <a:pPr>
                <a:defRPr/>
              </a:pPr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9680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69680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1B5D9EB-09F7-49BC-8C80-3C95B91A7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9680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69680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DDBA681-08D3-46E2-BD3C-8D9AD331B57B}" type="datetimeFigureOut">
              <a:rPr lang="en-US"/>
              <a:pPr>
                <a:defRPr/>
              </a:pPr>
              <a:t>3/21/2019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9680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69680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E65B929-8515-4A64-8FCF-4D65A1D17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695325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7663" algn="l" defTabSz="695325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95325" algn="l" defTabSz="695325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44575" algn="l" defTabSz="695325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92238" algn="l" defTabSz="695325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42014" algn="l" defTabSz="696806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6pPr>
    <a:lvl7pPr marL="2090417" algn="l" defTabSz="696806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7pPr>
    <a:lvl8pPr marL="2438818" algn="l" defTabSz="696806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8pPr>
    <a:lvl9pPr marL="2787221" algn="l" defTabSz="696806" rtl="0" eaLnBrk="1" latinLnBrk="0" hangingPunct="1">
      <a:defRPr sz="91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68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15" dirty="0"/>
          </a:p>
        </p:txBody>
      </p:sp>
      <p:sp>
        <p:nvSpPr>
          <p:cNvPr id="3481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770340-BA37-4524-A0CF-E6439FA74B01}" type="slidenum">
              <a:rPr lang="en-US" sz="1200">
                <a:latin typeface="Calibri" pitchFamily="34" charset="0"/>
              </a:rPr>
              <a:pPr algn="r"/>
              <a:t>12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68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15" dirty="0"/>
          </a:p>
        </p:txBody>
      </p:sp>
      <p:sp>
        <p:nvSpPr>
          <p:cNvPr id="4403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7091B10-F17D-4007-B90C-01281CEBF654}" type="slidenum">
              <a:rPr lang="en-US" sz="1200">
                <a:latin typeface="Calibri" pitchFamily="34" charset="0"/>
              </a:rPr>
              <a:pPr algn="r"/>
              <a:t>20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68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15" dirty="0"/>
          </a:p>
        </p:txBody>
      </p:sp>
      <p:sp>
        <p:nvSpPr>
          <p:cNvPr id="4608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0E363AD-890E-42E5-8B20-F25C84812C3E}" type="slidenum">
              <a:rPr lang="en-US" sz="1200">
                <a:latin typeface="Calibri" pitchFamily="34" charset="0"/>
              </a:rPr>
              <a:pPr algn="r"/>
              <a:t>21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968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15" dirty="0"/>
          </a:p>
        </p:txBody>
      </p:sp>
      <p:sp>
        <p:nvSpPr>
          <p:cNvPr id="5120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22CC834-6E94-4F8D-9C9A-450A9FABB420}" type="slidenum">
              <a:rPr lang="en-US" sz="1200">
                <a:latin typeface="Calibri" pitchFamily="34" charset="0"/>
              </a:rPr>
              <a:pPr algn="r"/>
              <a:t>25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12">
            <a:extLst/>
          </p:cNvPr>
          <p:cNvSpPr/>
          <p:nvPr userDrawn="1"/>
        </p:nvSpPr>
        <p:spPr>
          <a:xfrm rot="20573802" flipV="1">
            <a:off x="-911225" y="-674688"/>
            <a:ext cx="6245225" cy="5391151"/>
          </a:xfrm>
          <a:custGeom>
            <a:avLst/>
            <a:gdLst>
              <a:gd name="connsiteX0" fmla="*/ 6245177 w 6245177"/>
              <a:gd name="connsiteY0" fmla="*/ 3948761 h 5390652"/>
              <a:gd name="connsiteX1" fmla="*/ 6211988 w 6245177"/>
              <a:gd name="connsiteY1" fmla="*/ 3863315 h 5390652"/>
              <a:gd name="connsiteX2" fmla="*/ 2675796 w 6245177"/>
              <a:gd name="connsiteY2" fmla="*/ 2886976 h 5390652"/>
              <a:gd name="connsiteX3" fmla="*/ 1132413 w 6245177"/>
              <a:gd name="connsiteY3" fmla="*/ 51574 h 5390652"/>
              <a:gd name="connsiteX4" fmla="*/ 1051167 w 6245177"/>
              <a:gd name="connsiteY4" fmla="*/ 0 h 5390652"/>
              <a:gd name="connsiteX5" fmla="*/ 0 w 6245177"/>
              <a:gd name="connsiteY5" fmla="*/ 323448 h 5390652"/>
              <a:gd name="connsiteX6" fmla="*/ 1559195 w 6245177"/>
              <a:gd name="connsiteY6" fmla="*/ 5390652 h 539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5177" h="5390652">
                <a:moveTo>
                  <a:pt x="6245177" y="3948761"/>
                </a:moveTo>
                <a:lnTo>
                  <a:pt x="6211988" y="3863315"/>
                </a:lnTo>
                <a:cubicBezTo>
                  <a:pt x="5834959" y="3059463"/>
                  <a:pt x="4229722" y="3690828"/>
                  <a:pt x="2675796" y="2886976"/>
                </a:cubicBezTo>
                <a:cubicBezTo>
                  <a:pt x="1159538" y="1840897"/>
                  <a:pt x="1977670" y="644654"/>
                  <a:pt x="1132413" y="51574"/>
                </a:cubicBezTo>
                <a:lnTo>
                  <a:pt x="1051167" y="0"/>
                </a:lnTo>
                <a:lnTo>
                  <a:pt x="0" y="323448"/>
                </a:lnTo>
                <a:lnTo>
                  <a:pt x="1559195" y="5390652"/>
                </a:lnTo>
                <a:close/>
              </a:path>
            </a:pathLst>
          </a:custGeom>
          <a:gradFill>
            <a:gsLst>
              <a:gs pos="13000">
                <a:srgbClr val="FFFFFF"/>
              </a:gs>
              <a:gs pos="76000">
                <a:schemeClr val="accent2">
                  <a:lumMod val="75000"/>
                  <a:alpha val="74000"/>
                </a:schemeClr>
              </a:gs>
            </a:gsLst>
            <a:lin ang="6000000" scaled="0"/>
          </a:gradFill>
          <a:ln>
            <a:noFill/>
          </a:ln>
          <a:effectLst>
            <a:outerShdw blurRad="342900" dist="127000" dir="9000000" algn="ct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sp>
        <p:nvSpPr>
          <p:cNvPr id="7" name="Freeform: Shape 7">
            <a:extLst/>
          </p:cNvPr>
          <p:cNvSpPr/>
          <p:nvPr userDrawn="1"/>
        </p:nvSpPr>
        <p:spPr>
          <a:xfrm rot="15914709">
            <a:off x="6313487" y="2300288"/>
            <a:ext cx="2906713" cy="3138488"/>
          </a:xfrm>
          <a:custGeom>
            <a:avLst/>
            <a:gdLst>
              <a:gd name="connsiteX0" fmla="*/ 2894681 w 2906467"/>
              <a:gd name="connsiteY0" fmla="*/ 2638903 h 3138933"/>
              <a:gd name="connsiteX1" fmla="*/ 2803842 w 2906467"/>
              <a:gd name="connsiteY1" fmla="*/ 3092993 h 3138933"/>
              <a:gd name="connsiteX2" fmla="*/ 2787349 w 2906467"/>
              <a:gd name="connsiteY2" fmla="*/ 3138933 h 3138933"/>
              <a:gd name="connsiteX3" fmla="*/ 0 w 2906467"/>
              <a:gd name="connsiteY3" fmla="*/ 2907085 h 3138933"/>
              <a:gd name="connsiteX4" fmla="*/ 241808 w 2906467"/>
              <a:gd name="connsiteY4" fmla="*/ 0 h 3138933"/>
              <a:gd name="connsiteX5" fmla="*/ 369546 w 2906467"/>
              <a:gd name="connsiteY5" fmla="*/ 10778 h 3138933"/>
              <a:gd name="connsiteX6" fmla="*/ 623780 w 2906467"/>
              <a:gd name="connsiteY6" fmla="*/ 73796 h 3138933"/>
              <a:gd name="connsiteX7" fmla="*/ 1363751 w 2906467"/>
              <a:gd name="connsiteY7" fmla="*/ 1645081 h 3138933"/>
              <a:gd name="connsiteX8" fmla="*/ 2906467 w 2906467"/>
              <a:gd name="connsiteY8" fmla="*/ 2400964 h 3138933"/>
              <a:gd name="connsiteX9" fmla="*/ 2894681 w 2906467"/>
              <a:gd name="connsiteY9" fmla="*/ 2638903 h 313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06467" h="3138933">
                <a:moveTo>
                  <a:pt x="2894681" y="2638903"/>
                </a:moveTo>
                <a:cubicBezTo>
                  <a:pt x="2879095" y="2795369"/>
                  <a:pt x="2848305" y="2947252"/>
                  <a:pt x="2803842" y="3092993"/>
                </a:cubicBezTo>
                <a:lnTo>
                  <a:pt x="2787349" y="3138933"/>
                </a:lnTo>
                <a:lnTo>
                  <a:pt x="0" y="2907085"/>
                </a:lnTo>
                <a:lnTo>
                  <a:pt x="241808" y="0"/>
                </a:lnTo>
                <a:lnTo>
                  <a:pt x="369546" y="10778"/>
                </a:lnTo>
                <a:cubicBezTo>
                  <a:pt x="452305" y="24509"/>
                  <a:pt x="537082" y="45339"/>
                  <a:pt x="623780" y="73796"/>
                </a:cubicBezTo>
                <a:cubicBezTo>
                  <a:pt x="1117065" y="363577"/>
                  <a:pt x="674278" y="1049896"/>
                  <a:pt x="1363751" y="1645081"/>
                </a:cubicBezTo>
                <a:cubicBezTo>
                  <a:pt x="2120824" y="2135115"/>
                  <a:pt x="2906467" y="1625242"/>
                  <a:pt x="2906467" y="2400964"/>
                </a:cubicBezTo>
                <a:cubicBezTo>
                  <a:pt x="2906467" y="2481293"/>
                  <a:pt x="2902475" y="2560671"/>
                  <a:pt x="2894681" y="2638903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81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sp>
        <p:nvSpPr>
          <p:cNvPr id="4" name="Marcador de texto 7">
            <a:extLst/>
          </p:cNvPr>
          <p:cNvSpPr>
            <a:spLocks noGrp="1"/>
          </p:cNvSpPr>
          <p:nvPr>
            <p:ph type="body" sz="quarter" idx="34"/>
          </p:nvPr>
        </p:nvSpPr>
        <p:spPr>
          <a:xfrm>
            <a:off x="3384387" y="2015967"/>
            <a:ext cx="2483013" cy="658984"/>
          </a:xfrm>
          <a:prstGeom prst="rect">
            <a:avLst/>
          </a:prstGeom>
          <a:noFill/>
        </p:spPr>
        <p:txBody>
          <a:bodyPr vert="horz" wrap="none" lIns="0" tIns="0" rIns="0" bIns="0" anchor="ctr" anchorCtr="0">
            <a:noAutofit/>
          </a:bodyPr>
          <a:lstStyle>
            <a:lvl1pPr marL="0" indent="0" algn="ctr">
              <a:buNone/>
              <a:defRPr sz="40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800000000000000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Marcador de texto 7">
            <a:extLst/>
          </p:cNvPr>
          <p:cNvSpPr>
            <a:spLocks noGrp="1"/>
          </p:cNvSpPr>
          <p:nvPr>
            <p:ph type="body" sz="quarter" idx="36"/>
          </p:nvPr>
        </p:nvSpPr>
        <p:spPr>
          <a:xfrm>
            <a:off x="3384387" y="2463642"/>
            <a:ext cx="2483013" cy="489108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5"/>
                </a:solidFill>
                <a:latin typeface="Raleway Medium" panose="020B06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+ text + image + frame /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6800" y="4629150"/>
            <a:ext cx="233363" cy="22860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none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068220D5-4047-4F8A-912F-35EE916120E3}" type="slidenum">
              <a:rPr lang="en-US" sz="900" b="1" smtClean="0">
                <a:solidFill>
                  <a:schemeClr val="bg1">
                    <a:lumMod val="85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1" dirty="0">
              <a:solidFill>
                <a:schemeClr val="bg1">
                  <a:lumMod val="85000"/>
                </a:schemeClr>
              </a:solidFill>
              <a:latin typeface="Lato Regular"/>
              <a:ea typeface="Open Sans Light" panose="020B0306030504020204" pitchFamily="34" charset="0"/>
              <a:cs typeface="Lato Regular"/>
            </a:endParaRPr>
          </a:p>
        </p:txBody>
      </p:sp>
      <p:sp>
        <p:nvSpPr>
          <p:cNvPr id="7" name="Freeform: Shape 7">
            <a:extLst/>
          </p:cNvPr>
          <p:cNvSpPr/>
          <p:nvPr userDrawn="1"/>
        </p:nvSpPr>
        <p:spPr>
          <a:xfrm rot="20761451">
            <a:off x="-460375" y="1077913"/>
            <a:ext cx="3641725" cy="4219575"/>
          </a:xfrm>
          <a:custGeom>
            <a:avLst/>
            <a:gdLst>
              <a:gd name="connsiteX0" fmla="*/ 1476887 w 3640446"/>
              <a:gd name="connsiteY0" fmla="*/ 41646 h 4219376"/>
              <a:gd name="connsiteX1" fmla="*/ 1592270 w 3640446"/>
              <a:gd name="connsiteY1" fmla="*/ 74873 h 4219376"/>
              <a:gd name="connsiteX2" fmla="*/ 2256220 w 3640446"/>
              <a:gd name="connsiteY2" fmla="*/ 1484733 h 4219376"/>
              <a:gd name="connsiteX3" fmla="*/ 3640446 w 3640446"/>
              <a:gd name="connsiteY3" fmla="*/ 2162960 h 4219376"/>
              <a:gd name="connsiteX4" fmla="*/ 2005049 w 3640446"/>
              <a:gd name="connsiteY4" fmla="*/ 4208625 h 4219376"/>
              <a:gd name="connsiteX5" fmla="*/ 1935953 w 3640446"/>
              <a:gd name="connsiteY5" fmla="*/ 4219376 h 4219376"/>
              <a:gd name="connsiteX6" fmla="*/ 358309 w 3640446"/>
              <a:gd name="connsiteY6" fmla="*/ 3826733 h 4219376"/>
              <a:gd name="connsiteX7" fmla="*/ 289440 w 3640446"/>
              <a:gd name="connsiteY7" fmla="*/ 3774230 h 4219376"/>
              <a:gd name="connsiteX8" fmla="*/ 11798 w 3640446"/>
              <a:gd name="connsiteY8" fmla="*/ 3491178 h 4219376"/>
              <a:gd name="connsiteX9" fmla="*/ 0 w 3640446"/>
              <a:gd name="connsiteY9" fmla="*/ 3475092 h 4219376"/>
              <a:gd name="connsiteX10" fmla="*/ 855174 w 3640446"/>
              <a:gd name="connsiteY10" fmla="*/ 38999 h 4219376"/>
              <a:gd name="connsiteX11" fmla="*/ 941065 w 3640446"/>
              <a:gd name="connsiteY11" fmla="*/ 17043 h 4219376"/>
              <a:gd name="connsiteX12" fmla="*/ 1476887 w 3640446"/>
              <a:gd name="connsiteY12" fmla="*/ 41646 h 421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40446" h="4219376">
                <a:moveTo>
                  <a:pt x="1476887" y="41646"/>
                </a:moveTo>
                <a:cubicBezTo>
                  <a:pt x="1514910" y="51050"/>
                  <a:pt x="1553375" y="62106"/>
                  <a:pt x="1592270" y="74873"/>
                </a:cubicBezTo>
                <a:cubicBezTo>
                  <a:pt x="2034878" y="334883"/>
                  <a:pt x="1637580" y="950694"/>
                  <a:pt x="2256220" y="1484733"/>
                </a:cubicBezTo>
                <a:cubicBezTo>
                  <a:pt x="2935516" y="1924423"/>
                  <a:pt x="3640446" y="1466931"/>
                  <a:pt x="3640446" y="2162960"/>
                </a:cubicBezTo>
                <a:cubicBezTo>
                  <a:pt x="3640446" y="3172027"/>
                  <a:pt x="2938368" y="4013920"/>
                  <a:pt x="2005049" y="4208625"/>
                </a:cubicBezTo>
                <a:lnTo>
                  <a:pt x="1935953" y="4219376"/>
                </a:lnTo>
                <a:lnTo>
                  <a:pt x="358309" y="3826733"/>
                </a:lnTo>
                <a:lnTo>
                  <a:pt x="289440" y="3774230"/>
                </a:lnTo>
                <a:cubicBezTo>
                  <a:pt x="188284" y="3689122"/>
                  <a:pt x="95280" y="3594305"/>
                  <a:pt x="11798" y="3491178"/>
                </a:cubicBezTo>
                <a:lnTo>
                  <a:pt x="0" y="3475092"/>
                </a:lnTo>
                <a:lnTo>
                  <a:pt x="855174" y="38999"/>
                </a:lnTo>
                <a:lnTo>
                  <a:pt x="941065" y="17043"/>
                </a:lnTo>
                <a:cubicBezTo>
                  <a:pt x="1107704" y="-11107"/>
                  <a:pt x="1286772" y="-5376"/>
                  <a:pt x="1476887" y="41646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6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sp>
        <p:nvSpPr>
          <p:cNvPr id="16" name="Marcador de texto 7"/>
          <p:cNvSpPr>
            <a:spLocks noGrp="1"/>
          </p:cNvSpPr>
          <p:nvPr>
            <p:ph type="body" sz="quarter" idx="26"/>
          </p:nvPr>
        </p:nvSpPr>
        <p:spPr>
          <a:xfrm>
            <a:off x="5029200" y="979314"/>
            <a:ext cx="3657600" cy="685800"/>
          </a:xfrm>
          <a:prstGeom prst="rect">
            <a:avLst/>
          </a:prstGeom>
          <a:noFill/>
        </p:spPr>
        <p:txBody>
          <a:bodyPr vert="horz" wrap="none" lIns="0" tIns="0" rIns="0" bIns="0" anchor="t" anchorCtr="0">
            <a:noAutofit/>
          </a:bodyPr>
          <a:lstStyle>
            <a:lvl1pPr marL="0" indent="0" algn="l">
              <a:buNone/>
              <a:defRPr sz="23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800000000000000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8" name="Marcador de texto 7"/>
          <p:cNvSpPr>
            <a:spLocks noGrp="1"/>
          </p:cNvSpPr>
          <p:nvPr>
            <p:ph type="body" sz="quarter" idx="28"/>
          </p:nvPr>
        </p:nvSpPr>
        <p:spPr>
          <a:xfrm>
            <a:off x="5029201" y="1895259"/>
            <a:ext cx="3657599" cy="830997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l">
              <a:lnSpc>
                <a:spcPct val="150000"/>
              </a:lnSpc>
              <a:buNone/>
              <a:defRPr sz="1200" b="0" i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23014" y="895350"/>
            <a:ext cx="3391786" cy="3429000"/>
          </a:xfrm>
          <a:prstGeom prst="roundRect">
            <a:avLst>
              <a:gd name="adj" fmla="val 4184"/>
            </a:avLst>
          </a:prstGeom>
          <a:effectLst>
            <a:outerShdw blurRad="342900" dist="190500" dir="5400000" algn="tl" rotWithShape="0">
              <a:schemeClr val="tx1">
                <a:alpha val="15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Marcador de texto 7">
            <a:extLst/>
          </p:cNvPr>
          <p:cNvSpPr>
            <a:spLocks noGrp="1"/>
          </p:cNvSpPr>
          <p:nvPr>
            <p:ph type="body" sz="quarter" idx="31"/>
          </p:nvPr>
        </p:nvSpPr>
        <p:spPr>
          <a:xfrm>
            <a:off x="5029201" y="514350"/>
            <a:ext cx="3657599" cy="230832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accent5"/>
                </a:solidFill>
                <a:latin typeface="Raleway Medium" panose="020B06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text + image + frame /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6800" y="4629150"/>
            <a:ext cx="233363" cy="22860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none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C50AB241-2A17-4B23-A44E-030890E08F90}" type="slidenum">
              <a:rPr lang="en-US" sz="900" b="1" smtClean="0">
                <a:solidFill>
                  <a:schemeClr val="bg1">
                    <a:lumMod val="85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1" dirty="0">
              <a:solidFill>
                <a:schemeClr val="bg1">
                  <a:lumMod val="85000"/>
                </a:schemeClr>
              </a:solidFill>
              <a:latin typeface="Lato Regular"/>
              <a:ea typeface="Open Sans Light" panose="020B0306030504020204" pitchFamily="34" charset="0"/>
              <a:cs typeface="Lato Regular"/>
            </a:endParaRPr>
          </a:p>
        </p:txBody>
      </p:sp>
      <p:sp>
        <p:nvSpPr>
          <p:cNvPr id="7" name="Freeform: Shape 13">
            <a:extLst/>
          </p:cNvPr>
          <p:cNvSpPr/>
          <p:nvPr userDrawn="1"/>
        </p:nvSpPr>
        <p:spPr>
          <a:xfrm rot="13559432">
            <a:off x="5995987" y="-593725"/>
            <a:ext cx="3903663" cy="3722688"/>
          </a:xfrm>
          <a:custGeom>
            <a:avLst/>
            <a:gdLst>
              <a:gd name="connsiteX0" fmla="*/ 3904082 w 3904082"/>
              <a:gd name="connsiteY0" fmla="*/ 1802226 h 3723383"/>
              <a:gd name="connsiteX1" fmla="*/ 2048229 w 3904082"/>
              <a:gd name="connsiteY1" fmla="*/ 3723383 h 3723383"/>
              <a:gd name="connsiteX2" fmla="*/ 0 w 3904082"/>
              <a:gd name="connsiteY2" fmla="*/ 1744777 h 3723383"/>
              <a:gd name="connsiteX3" fmla="*/ 2440 w 3904082"/>
              <a:gd name="connsiteY3" fmla="*/ 1725382 h 3723383"/>
              <a:gd name="connsiteX4" fmla="*/ 2013659 w 3904082"/>
              <a:gd name="connsiteY4" fmla="*/ 74873 h 3723383"/>
              <a:gd name="connsiteX5" fmla="*/ 2677609 w 3904082"/>
              <a:gd name="connsiteY5" fmla="*/ 1484733 h 3723383"/>
              <a:gd name="connsiteX6" fmla="*/ 3877608 w 3904082"/>
              <a:gd name="connsiteY6" fmla="*/ 1785797 h 372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4082" h="3723383">
                <a:moveTo>
                  <a:pt x="3904082" y="1802226"/>
                </a:moveTo>
                <a:lnTo>
                  <a:pt x="2048229" y="3723383"/>
                </a:lnTo>
                <a:lnTo>
                  <a:pt x="0" y="1744777"/>
                </a:lnTo>
                <a:lnTo>
                  <a:pt x="2440" y="1725382"/>
                </a:lnTo>
                <a:cubicBezTo>
                  <a:pt x="173255" y="701265"/>
                  <a:pt x="924582" y="-282598"/>
                  <a:pt x="2013659" y="74873"/>
                </a:cubicBezTo>
                <a:cubicBezTo>
                  <a:pt x="2456266" y="334884"/>
                  <a:pt x="2058969" y="950695"/>
                  <a:pt x="2677609" y="1484733"/>
                </a:cubicBezTo>
                <a:cubicBezTo>
                  <a:pt x="3144625" y="1787021"/>
                  <a:pt x="3623757" y="1665249"/>
                  <a:pt x="3877608" y="178579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6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sp>
        <p:nvSpPr>
          <p:cNvPr id="8" name="Freeform: Shape 11">
            <a:extLst/>
          </p:cNvPr>
          <p:cNvSpPr/>
          <p:nvPr userDrawn="1"/>
        </p:nvSpPr>
        <p:spPr>
          <a:xfrm rot="17173266">
            <a:off x="40481" y="-853281"/>
            <a:ext cx="3538538" cy="4127500"/>
          </a:xfrm>
          <a:custGeom>
            <a:avLst/>
            <a:gdLst>
              <a:gd name="connsiteX0" fmla="*/ 2961326 w 3538300"/>
              <a:gd name="connsiteY0" fmla="*/ 1486980 h 4128736"/>
              <a:gd name="connsiteX1" fmla="*/ 3538300 w 3538300"/>
              <a:gd name="connsiteY1" fmla="*/ 3470211 h 4128736"/>
              <a:gd name="connsiteX2" fmla="*/ 3496455 w 3538300"/>
              <a:gd name="connsiteY2" fmla="*/ 3517149 h 4128736"/>
              <a:gd name="connsiteX3" fmla="*/ 2048176 w 3538300"/>
              <a:gd name="connsiteY3" fmla="*/ 4128736 h 4128736"/>
              <a:gd name="connsiteX4" fmla="*/ 0 w 3538300"/>
              <a:gd name="connsiteY4" fmla="*/ 2040649 h 4128736"/>
              <a:gd name="connsiteX5" fmla="*/ 431049 w 3538300"/>
              <a:gd name="connsiteY5" fmla="*/ 580474 h 4128736"/>
              <a:gd name="connsiteX6" fmla="*/ 517386 w 3538300"/>
              <a:gd name="connsiteY6" fmla="*/ 464580 h 4128736"/>
              <a:gd name="connsiteX7" fmla="*/ 2114284 w 3538300"/>
              <a:gd name="connsiteY7" fmla="*/ 0 h 4128736"/>
              <a:gd name="connsiteX8" fmla="*/ 2121775 w 3538300"/>
              <a:gd name="connsiteY8" fmla="*/ 5376 h 4128736"/>
              <a:gd name="connsiteX9" fmla="*/ 2712126 w 3538300"/>
              <a:gd name="connsiteY9" fmla="*/ 1362420 h 4128736"/>
              <a:gd name="connsiteX10" fmla="*/ 2839616 w 3538300"/>
              <a:gd name="connsiteY10" fmla="*/ 1434849 h 4128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38300" h="4128736">
                <a:moveTo>
                  <a:pt x="2961326" y="1486980"/>
                </a:moveTo>
                <a:lnTo>
                  <a:pt x="3538300" y="3470211"/>
                </a:lnTo>
                <a:lnTo>
                  <a:pt x="3496455" y="3517149"/>
                </a:lnTo>
                <a:cubicBezTo>
                  <a:pt x="3125808" y="3895019"/>
                  <a:pt x="2613764" y="4128736"/>
                  <a:pt x="2048176" y="4128736"/>
                </a:cubicBezTo>
                <a:cubicBezTo>
                  <a:pt x="917000" y="4128737"/>
                  <a:pt x="0" y="3193867"/>
                  <a:pt x="0" y="2040649"/>
                </a:cubicBezTo>
                <a:cubicBezTo>
                  <a:pt x="0" y="1536115"/>
                  <a:pt x="153798" y="995179"/>
                  <a:pt x="431049" y="580474"/>
                </a:cubicBezTo>
                <a:lnTo>
                  <a:pt x="517386" y="464580"/>
                </a:lnTo>
                <a:lnTo>
                  <a:pt x="2114284" y="0"/>
                </a:lnTo>
                <a:lnTo>
                  <a:pt x="2121775" y="5376"/>
                </a:lnTo>
                <a:cubicBezTo>
                  <a:pt x="2445090" y="289228"/>
                  <a:pt x="2132151" y="861759"/>
                  <a:pt x="2712126" y="1362420"/>
                </a:cubicBezTo>
                <a:cubicBezTo>
                  <a:pt x="2754582" y="1389901"/>
                  <a:pt x="2797138" y="1413877"/>
                  <a:pt x="2839616" y="1434849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6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sp>
        <p:nvSpPr>
          <p:cNvPr id="16" name="Marcador de texto 7"/>
          <p:cNvSpPr>
            <a:spLocks noGrp="1"/>
          </p:cNvSpPr>
          <p:nvPr>
            <p:ph type="body" sz="quarter" idx="26"/>
          </p:nvPr>
        </p:nvSpPr>
        <p:spPr>
          <a:xfrm>
            <a:off x="2743200" y="3331518"/>
            <a:ext cx="3657600" cy="230832"/>
          </a:xfrm>
          <a:prstGeom prst="rect">
            <a:avLst/>
          </a:prstGeom>
          <a:noFill/>
        </p:spPr>
        <p:txBody>
          <a:bodyPr vert="horz" wrap="none" lIns="0" tIns="0" rIns="0" bIns="0" anchor="t" anchorCtr="0">
            <a:noAutofit/>
          </a:bodyPr>
          <a:lstStyle>
            <a:lvl1pPr marL="0" indent="0" algn="ctr">
              <a:buNone/>
              <a:defRPr sz="23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800000000000000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Marcador de texto 7"/>
          <p:cNvSpPr>
            <a:spLocks noGrp="1"/>
          </p:cNvSpPr>
          <p:nvPr>
            <p:ph type="body" sz="quarter" idx="28"/>
          </p:nvPr>
        </p:nvSpPr>
        <p:spPr>
          <a:xfrm>
            <a:off x="2743201" y="3746283"/>
            <a:ext cx="3657599" cy="830997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ctr">
              <a:lnSpc>
                <a:spcPct val="150000"/>
              </a:lnSpc>
              <a:buNone/>
              <a:defRPr sz="1200" b="0" i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0" y="-57150"/>
            <a:ext cx="9144000" cy="2587155"/>
          </a:xfrm>
          <a:prstGeom prst="roundRect">
            <a:avLst>
              <a:gd name="adj" fmla="val 4184"/>
            </a:avLst>
          </a:prstGeom>
          <a:effectLst>
            <a:outerShdw blurRad="342900" dist="190500" dir="2700000" algn="tl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Marcador de texto 7">
            <a:extLst/>
          </p:cNvPr>
          <p:cNvSpPr>
            <a:spLocks noGrp="1"/>
          </p:cNvSpPr>
          <p:nvPr>
            <p:ph type="body" sz="quarter" idx="31"/>
          </p:nvPr>
        </p:nvSpPr>
        <p:spPr>
          <a:xfrm>
            <a:off x="2743201" y="3026718"/>
            <a:ext cx="3657599" cy="230832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ctr">
              <a:lnSpc>
                <a:spcPct val="150000"/>
              </a:lnSpc>
              <a:buNone/>
              <a:defRPr sz="1000" b="0" i="0">
                <a:solidFill>
                  <a:schemeClr val="accent5"/>
                </a:solidFill>
                <a:latin typeface="Raleway Medium" panose="020B06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+ text + image + frame /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6800" y="4629150"/>
            <a:ext cx="233363" cy="22860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none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05AB84F3-3F09-4A63-A488-F4BF2673D7E5}" type="slidenum">
              <a:rPr lang="en-US" sz="900" b="1" smtClean="0">
                <a:solidFill>
                  <a:schemeClr val="bg1">
                    <a:lumMod val="85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1" dirty="0">
              <a:solidFill>
                <a:schemeClr val="bg1">
                  <a:lumMod val="85000"/>
                </a:schemeClr>
              </a:solidFill>
              <a:latin typeface="Lato Regular"/>
              <a:ea typeface="Open Sans Light" panose="020B0306030504020204" pitchFamily="34" charset="0"/>
              <a:cs typeface="Lato Regular"/>
            </a:endParaRPr>
          </a:p>
        </p:txBody>
      </p:sp>
      <p:sp>
        <p:nvSpPr>
          <p:cNvPr id="7" name="Freeform: Shape 7">
            <a:extLst/>
          </p:cNvPr>
          <p:cNvSpPr/>
          <p:nvPr userDrawn="1"/>
        </p:nvSpPr>
        <p:spPr>
          <a:xfrm rot="13559432">
            <a:off x="5995987" y="-593725"/>
            <a:ext cx="3903663" cy="3722688"/>
          </a:xfrm>
          <a:custGeom>
            <a:avLst/>
            <a:gdLst>
              <a:gd name="connsiteX0" fmla="*/ 3904082 w 3904082"/>
              <a:gd name="connsiteY0" fmla="*/ 1802226 h 3723383"/>
              <a:gd name="connsiteX1" fmla="*/ 2048229 w 3904082"/>
              <a:gd name="connsiteY1" fmla="*/ 3723383 h 3723383"/>
              <a:gd name="connsiteX2" fmla="*/ 0 w 3904082"/>
              <a:gd name="connsiteY2" fmla="*/ 1744777 h 3723383"/>
              <a:gd name="connsiteX3" fmla="*/ 2440 w 3904082"/>
              <a:gd name="connsiteY3" fmla="*/ 1725382 h 3723383"/>
              <a:gd name="connsiteX4" fmla="*/ 2013659 w 3904082"/>
              <a:gd name="connsiteY4" fmla="*/ 74873 h 3723383"/>
              <a:gd name="connsiteX5" fmla="*/ 2677609 w 3904082"/>
              <a:gd name="connsiteY5" fmla="*/ 1484733 h 3723383"/>
              <a:gd name="connsiteX6" fmla="*/ 3877608 w 3904082"/>
              <a:gd name="connsiteY6" fmla="*/ 1785797 h 372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4082" h="3723383">
                <a:moveTo>
                  <a:pt x="3904082" y="1802226"/>
                </a:moveTo>
                <a:lnTo>
                  <a:pt x="2048229" y="3723383"/>
                </a:lnTo>
                <a:lnTo>
                  <a:pt x="0" y="1744777"/>
                </a:lnTo>
                <a:lnTo>
                  <a:pt x="2440" y="1725382"/>
                </a:lnTo>
                <a:cubicBezTo>
                  <a:pt x="173255" y="701265"/>
                  <a:pt x="924582" y="-282598"/>
                  <a:pt x="2013659" y="74873"/>
                </a:cubicBezTo>
                <a:cubicBezTo>
                  <a:pt x="2456266" y="334884"/>
                  <a:pt x="2058969" y="950695"/>
                  <a:pt x="2677609" y="1484733"/>
                </a:cubicBezTo>
                <a:cubicBezTo>
                  <a:pt x="3144625" y="1787021"/>
                  <a:pt x="3623757" y="1665249"/>
                  <a:pt x="3877608" y="178579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6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sp>
        <p:nvSpPr>
          <p:cNvPr id="16" name="Marcador de texto 7"/>
          <p:cNvSpPr>
            <a:spLocks noGrp="1"/>
          </p:cNvSpPr>
          <p:nvPr>
            <p:ph type="body" sz="quarter" idx="26"/>
          </p:nvPr>
        </p:nvSpPr>
        <p:spPr>
          <a:xfrm>
            <a:off x="457200" y="3331518"/>
            <a:ext cx="3657600" cy="230832"/>
          </a:xfrm>
          <a:prstGeom prst="rect">
            <a:avLst/>
          </a:prstGeom>
          <a:noFill/>
        </p:spPr>
        <p:txBody>
          <a:bodyPr vert="horz" wrap="none" lIns="0" tIns="0" rIns="0" bIns="0" anchor="t" anchorCtr="0">
            <a:noAutofit/>
          </a:bodyPr>
          <a:lstStyle>
            <a:lvl1pPr marL="0" indent="0" algn="l">
              <a:buNone/>
              <a:defRPr sz="23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800000000000000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Marcador de texto 7"/>
          <p:cNvSpPr>
            <a:spLocks noGrp="1"/>
          </p:cNvSpPr>
          <p:nvPr>
            <p:ph type="body" sz="quarter" idx="28"/>
          </p:nvPr>
        </p:nvSpPr>
        <p:spPr>
          <a:xfrm>
            <a:off x="457201" y="3746283"/>
            <a:ext cx="3657599" cy="830997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l">
              <a:lnSpc>
                <a:spcPct val="150000"/>
              </a:lnSpc>
              <a:buNone/>
              <a:defRPr sz="1200" b="0" i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0" y="-57150"/>
            <a:ext cx="9144000" cy="2587155"/>
          </a:xfrm>
          <a:prstGeom prst="roundRect">
            <a:avLst>
              <a:gd name="adj" fmla="val 4184"/>
            </a:avLst>
          </a:prstGeom>
          <a:effectLst>
            <a:outerShdw blurRad="342900" dist="190500" dir="2700000" algn="tl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Marcador de texto 7">
            <a:extLst/>
          </p:cNvPr>
          <p:cNvSpPr>
            <a:spLocks noGrp="1"/>
          </p:cNvSpPr>
          <p:nvPr>
            <p:ph type="body" sz="quarter" idx="31"/>
          </p:nvPr>
        </p:nvSpPr>
        <p:spPr>
          <a:xfrm>
            <a:off x="457201" y="3026718"/>
            <a:ext cx="3657599" cy="230832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accent5"/>
                </a:solidFill>
                <a:latin typeface="Raleway Medium" panose="020B06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+ text + image + frame /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686800" y="4629150"/>
            <a:ext cx="233363" cy="22860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none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BD72478-7E9A-4B99-8D2B-8F96ED7C4CF0}" type="slidenum">
              <a:rPr lang="en-US" sz="900" b="1" smtClean="0">
                <a:solidFill>
                  <a:schemeClr val="bg1">
                    <a:lumMod val="85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1" dirty="0">
              <a:solidFill>
                <a:schemeClr val="bg1">
                  <a:lumMod val="85000"/>
                </a:schemeClr>
              </a:solidFill>
              <a:latin typeface="Lato Regular"/>
              <a:ea typeface="Open Sans Light" panose="020B0306030504020204" pitchFamily="34" charset="0"/>
              <a:cs typeface="Lato Regular"/>
            </a:endParaRPr>
          </a:p>
        </p:txBody>
      </p:sp>
      <p:sp>
        <p:nvSpPr>
          <p:cNvPr id="10" name="Freeform: Shape 13">
            <a:extLst/>
          </p:cNvPr>
          <p:cNvSpPr/>
          <p:nvPr userDrawn="1"/>
        </p:nvSpPr>
        <p:spPr>
          <a:xfrm rot="21220348">
            <a:off x="6611938" y="-34925"/>
            <a:ext cx="2898775" cy="5353050"/>
          </a:xfrm>
          <a:custGeom>
            <a:avLst/>
            <a:gdLst>
              <a:gd name="connsiteX0" fmla="*/ 2143863 w 2898932"/>
              <a:gd name="connsiteY0" fmla="*/ 0 h 5353609"/>
              <a:gd name="connsiteX1" fmla="*/ 2745704 w 2898932"/>
              <a:gd name="connsiteY1" fmla="*/ 66736 h 5353609"/>
              <a:gd name="connsiteX2" fmla="*/ 2863656 w 2898932"/>
              <a:gd name="connsiteY2" fmla="*/ 100703 h 5353609"/>
              <a:gd name="connsiteX3" fmla="*/ 2898932 w 2898932"/>
              <a:gd name="connsiteY3" fmla="*/ 126018 h 5353609"/>
              <a:gd name="connsiteX4" fmla="*/ 2319258 w 2898932"/>
              <a:gd name="connsiteY4" fmla="*/ 5353609 h 5353609"/>
              <a:gd name="connsiteX5" fmla="*/ 967359 w 2898932"/>
              <a:gd name="connsiteY5" fmla="*/ 5203700 h 5353609"/>
              <a:gd name="connsiteX6" fmla="*/ 838746 w 2898932"/>
              <a:gd name="connsiteY6" fmla="*/ 5084530 h 5353609"/>
              <a:gd name="connsiteX7" fmla="*/ 0 w 2898932"/>
              <a:gd name="connsiteY7" fmla="*/ 3020161 h 5353609"/>
              <a:gd name="connsiteX8" fmla="*/ 2095035 w 2898932"/>
              <a:gd name="connsiteY8" fmla="*/ 2001 h 5353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8932" h="5353609">
                <a:moveTo>
                  <a:pt x="2143863" y="0"/>
                </a:moveTo>
                <a:lnTo>
                  <a:pt x="2745704" y="66736"/>
                </a:lnTo>
                <a:lnTo>
                  <a:pt x="2863656" y="100703"/>
                </a:lnTo>
                <a:lnTo>
                  <a:pt x="2898932" y="126018"/>
                </a:lnTo>
                <a:lnTo>
                  <a:pt x="2319258" y="5353609"/>
                </a:lnTo>
                <a:lnTo>
                  <a:pt x="967359" y="5203700"/>
                </a:lnTo>
                <a:lnTo>
                  <a:pt x="838746" y="5084530"/>
                </a:lnTo>
                <a:cubicBezTo>
                  <a:pt x="320526" y="4556212"/>
                  <a:pt x="0" y="3826347"/>
                  <a:pt x="0" y="3020161"/>
                </a:cubicBezTo>
                <a:cubicBezTo>
                  <a:pt x="0" y="1659723"/>
                  <a:pt x="799791" y="109977"/>
                  <a:pt x="2095035" y="2001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6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sp>
        <p:nvSpPr>
          <p:cNvPr id="13" name="Teardrop 1">
            <a:extLst/>
          </p:cNvPr>
          <p:cNvSpPr/>
          <p:nvPr userDrawn="1"/>
        </p:nvSpPr>
        <p:spPr>
          <a:xfrm rot="5400000">
            <a:off x="77788" y="1825625"/>
            <a:ext cx="4095750" cy="4251325"/>
          </a:xfrm>
          <a:custGeom>
            <a:avLst/>
            <a:gdLst>
              <a:gd name="connsiteX0" fmla="*/ 0 w 3438202"/>
              <a:gd name="connsiteY0" fmla="*/ 1752600 h 3505200"/>
              <a:gd name="connsiteX1" fmla="*/ 1719101 w 3438202"/>
              <a:gd name="connsiteY1" fmla="*/ 0 h 3505200"/>
              <a:gd name="connsiteX2" fmla="*/ 3438202 w 3438202"/>
              <a:gd name="connsiteY2" fmla="*/ 0 h 3505200"/>
              <a:gd name="connsiteX3" fmla="*/ 3438202 w 3438202"/>
              <a:gd name="connsiteY3" fmla="*/ 1752600 h 3505200"/>
              <a:gd name="connsiteX4" fmla="*/ 1719101 w 3438202"/>
              <a:gd name="connsiteY4" fmla="*/ 3505200 h 3505200"/>
              <a:gd name="connsiteX5" fmla="*/ 0 w 3438202"/>
              <a:gd name="connsiteY5" fmla="*/ 1752600 h 3505200"/>
              <a:gd name="connsiteX0" fmla="*/ 0 w 3438202"/>
              <a:gd name="connsiteY0" fmla="*/ 1752600 h 3505200"/>
              <a:gd name="connsiteX1" fmla="*/ 1719101 w 3438202"/>
              <a:gd name="connsiteY1" fmla="*/ 0 h 3505200"/>
              <a:gd name="connsiteX2" fmla="*/ 2276376 w 3438202"/>
              <a:gd name="connsiteY2" fmla="*/ 1183341 h 3505200"/>
              <a:gd name="connsiteX3" fmla="*/ 3438202 w 3438202"/>
              <a:gd name="connsiteY3" fmla="*/ 1752600 h 3505200"/>
              <a:gd name="connsiteX4" fmla="*/ 1719101 w 3438202"/>
              <a:gd name="connsiteY4" fmla="*/ 3505200 h 3505200"/>
              <a:gd name="connsiteX5" fmla="*/ 0 w 3438202"/>
              <a:gd name="connsiteY5" fmla="*/ 1752600 h 3505200"/>
              <a:gd name="connsiteX0" fmla="*/ 0 w 3438202"/>
              <a:gd name="connsiteY0" fmla="*/ 1752600 h 3505200"/>
              <a:gd name="connsiteX1" fmla="*/ 1719101 w 3438202"/>
              <a:gd name="connsiteY1" fmla="*/ 0 h 3505200"/>
              <a:gd name="connsiteX2" fmla="*/ 2276376 w 3438202"/>
              <a:gd name="connsiteY2" fmla="*/ 1183341 h 3505200"/>
              <a:gd name="connsiteX3" fmla="*/ 3438202 w 3438202"/>
              <a:gd name="connsiteY3" fmla="*/ 1752600 h 3505200"/>
              <a:gd name="connsiteX4" fmla="*/ 1719101 w 3438202"/>
              <a:gd name="connsiteY4" fmla="*/ 3505200 h 3505200"/>
              <a:gd name="connsiteX5" fmla="*/ 0 w 3438202"/>
              <a:gd name="connsiteY5" fmla="*/ 1752600 h 3505200"/>
              <a:gd name="connsiteX0" fmla="*/ 0 w 3438202"/>
              <a:gd name="connsiteY0" fmla="*/ 1752600 h 3505200"/>
              <a:gd name="connsiteX1" fmla="*/ 1719101 w 3438202"/>
              <a:gd name="connsiteY1" fmla="*/ 0 h 3505200"/>
              <a:gd name="connsiteX2" fmla="*/ 2276376 w 3438202"/>
              <a:gd name="connsiteY2" fmla="*/ 1183341 h 3505200"/>
              <a:gd name="connsiteX3" fmla="*/ 3438202 w 3438202"/>
              <a:gd name="connsiteY3" fmla="*/ 1752600 h 3505200"/>
              <a:gd name="connsiteX4" fmla="*/ 1719101 w 3438202"/>
              <a:gd name="connsiteY4" fmla="*/ 3505200 h 3505200"/>
              <a:gd name="connsiteX5" fmla="*/ 0 w 3438202"/>
              <a:gd name="connsiteY5" fmla="*/ 1752600 h 3505200"/>
              <a:gd name="connsiteX0" fmla="*/ 0 w 3438202"/>
              <a:gd name="connsiteY0" fmla="*/ 1752600 h 3505200"/>
              <a:gd name="connsiteX1" fmla="*/ 1719101 w 3438202"/>
              <a:gd name="connsiteY1" fmla="*/ 0 h 3505200"/>
              <a:gd name="connsiteX2" fmla="*/ 2276376 w 3438202"/>
              <a:gd name="connsiteY2" fmla="*/ 1183341 h 3505200"/>
              <a:gd name="connsiteX3" fmla="*/ 3438202 w 3438202"/>
              <a:gd name="connsiteY3" fmla="*/ 1752600 h 3505200"/>
              <a:gd name="connsiteX4" fmla="*/ 1719101 w 3438202"/>
              <a:gd name="connsiteY4" fmla="*/ 3505200 h 3505200"/>
              <a:gd name="connsiteX5" fmla="*/ 0 w 3438202"/>
              <a:gd name="connsiteY5" fmla="*/ 1752600 h 3505200"/>
              <a:gd name="connsiteX0" fmla="*/ 0 w 3438202"/>
              <a:gd name="connsiteY0" fmla="*/ 1778702 h 3531302"/>
              <a:gd name="connsiteX1" fmla="*/ 1719101 w 3438202"/>
              <a:gd name="connsiteY1" fmla="*/ 26102 h 3531302"/>
              <a:gd name="connsiteX2" fmla="*/ 2276376 w 3438202"/>
              <a:gd name="connsiteY2" fmla="*/ 1209443 h 3531302"/>
              <a:gd name="connsiteX3" fmla="*/ 3438202 w 3438202"/>
              <a:gd name="connsiteY3" fmla="*/ 1778702 h 3531302"/>
              <a:gd name="connsiteX4" fmla="*/ 1719101 w 3438202"/>
              <a:gd name="connsiteY4" fmla="*/ 3531302 h 3531302"/>
              <a:gd name="connsiteX5" fmla="*/ 0 w 3438202"/>
              <a:gd name="connsiteY5" fmla="*/ 1778702 h 3531302"/>
              <a:gd name="connsiteX0" fmla="*/ 0 w 3438202"/>
              <a:gd name="connsiteY0" fmla="*/ 1815443 h 3568043"/>
              <a:gd name="connsiteX1" fmla="*/ 1719101 w 3438202"/>
              <a:gd name="connsiteY1" fmla="*/ 62843 h 3568043"/>
              <a:gd name="connsiteX2" fmla="*/ 2276376 w 3438202"/>
              <a:gd name="connsiteY2" fmla="*/ 1246184 h 3568043"/>
              <a:gd name="connsiteX3" fmla="*/ 3438202 w 3438202"/>
              <a:gd name="connsiteY3" fmla="*/ 1815443 h 3568043"/>
              <a:gd name="connsiteX4" fmla="*/ 1719101 w 3438202"/>
              <a:gd name="connsiteY4" fmla="*/ 3568043 h 3568043"/>
              <a:gd name="connsiteX5" fmla="*/ 0 w 3438202"/>
              <a:gd name="connsiteY5" fmla="*/ 1815443 h 3568043"/>
              <a:gd name="connsiteX0" fmla="*/ 0 w 3438202"/>
              <a:gd name="connsiteY0" fmla="*/ 1815443 h 3568043"/>
              <a:gd name="connsiteX1" fmla="*/ 1719101 w 3438202"/>
              <a:gd name="connsiteY1" fmla="*/ 62843 h 3568043"/>
              <a:gd name="connsiteX2" fmla="*/ 2276376 w 3438202"/>
              <a:gd name="connsiteY2" fmla="*/ 1246184 h 3568043"/>
              <a:gd name="connsiteX3" fmla="*/ 3438202 w 3438202"/>
              <a:gd name="connsiteY3" fmla="*/ 1815443 h 3568043"/>
              <a:gd name="connsiteX4" fmla="*/ 1719101 w 3438202"/>
              <a:gd name="connsiteY4" fmla="*/ 3568043 h 3568043"/>
              <a:gd name="connsiteX5" fmla="*/ 0 w 3438202"/>
              <a:gd name="connsiteY5" fmla="*/ 1815443 h 3568043"/>
              <a:gd name="connsiteX0" fmla="*/ 0 w 3438202"/>
              <a:gd name="connsiteY0" fmla="*/ 1815443 h 3568043"/>
              <a:gd name="connsiteX1" fmla="*/ 1719101 w 3438202"/>
              <a:gd name="connsiteY1" fmla="*/ 62843 h 3568043"/>
              <a:gd name="connsiteX2" fmla="*/ 2276376 w 3438202"/>
              <a:gd name="connsiteY2" fmla="*/ 1246184 h 3568043"/>
              <a:gd name="connsiteX3" fmla="*/ 3438202 w 3438202"/>
              <a:gd name="connsiteY3" fmla="*/ 1815443 h 3568043"/>
              <a:gd name="connsiteX4" fmla="*/ 1719101 w 3438202"/>
              <a:gd name="connsiteY4" fmla="*/ 3568043 h 3568043"/>
              <a:gd name="connsiteX5" fmla="*/ 0 w 3438202"/>
              <a:gd name="connsiteY5" fmla="*/ 1815443 h 3568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8202" h="3568043">
                <a:moveTo>
                  <a:pt x="0" y="1815443"/>
                </a:moveTo>
                <a:cubicBezTo>
                  <a:pt x="0" y="847509"/>
                  <a:pt x="674418" y="-280057"/>
                  <a:pt x="1719101" y="62843"/>
                </a:cubicBezTo>
                <a:cubicBezTo>
                  <a:pt x="2090596" y="281078"/>
                  <a:pt x="1757131" y="797948"/>
                  <a:pt x="2276376" y="1246184"/>
                </a:cubicBezTo>
                <a:cubicBezTo>
                  <a:pt x="2846531" y="1615231"/>
                  <a:pt x="3438202" y="1231243"/>
                  <a:pt x="3438202" y="1815443"/>
                </a:cubicBezTo>
                <a:cubicBezTo>
                  <a:pt x="3438202" y="2783377"/>
                  <a:pt x="2668534" y="3568043"/>
                  <a:pt x="1719101" y="3568043"/>
                </a:cubicBezTo>
                <a:cubicBezTo>
                  <a:pt x="769668" y="3568043"/>
                  <a:pt x="0" y="2783377"/>
                  <a:pt x="0" y="1815443"/>
                </a:cubicBezTo>
                <a:close/>
              </a:path>
            </a:pathLst>
          </a:custGeom>
          <a:effectLst>
            <a:outerShdw blurRad="342900" dist="190500" dir="2700000" algn="tl" rotWithShape="0">
              <a:prstClr val="black">
                <a:alpha val="15000"/>
              </a:prstClr>
            </a:outerShdw>
          </a:effectLst>
        </p:spPr>
        <p:txBody>
          <a:bodyPr anchor="ctr"/>
          <a:lstStyle/>
          <a:p>
            <a:pPr algn="ctr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120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" name="Marcador de texto 7"/>
          <p:cNvSpPr>
            <a:spLocks noGrp="1"/>
          </p:cNvSpPr>
          <p:nvPr>
            <p:ph type="body" sz="quarter" idx="26"/>
          </p:nvPr>
        </p:nvSpPr>
        <p:spPr>
          <a:xfrm>
            <a:off x="2057399" y="840987"/>
            <a:ext cx="5029201" cy="230832"/>
          </a:xfrm>
          <a:prstGeom prst="rect">
            <a:avLst/>
          </a:prstGeom>
          <a:noFill/>
        </p:spPr>
        <p:txBody>
          <a:bodyPr vert="horz" wrap="none" lIns="0" tIns="0" rIns="0" bIns="0" anchor="t" anchorCtr="0">
            <a:noAutofit/>
          </a:bodyPr>
          <a:lstStyle>
            <a:lvl1pPr marL="0" indent="0" algn="ctr">
              <a:buNone/>
              <a:defRPr sz="23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800000000000000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Marcador de texto 7"/>
          <p:cNvSpPr>
            <a:spLocks noGrp="1"/>
          </p:cNvSpPr>
          <p:nvPr>
            <p:ph type="body" sz="quarter" idx="28"/>
          </p:nvPr>
        </p:nvSpPr>
        <p:spPr>
          <a:xfrm>
            <a:off x="2057401" y="1255752"/>
            <a:ext cx="5029200" cy="553998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ctr">
              <a:lnSpc>
                <a:spcPct val="150000"/>
              </a:lnSpc>
              <a:buNone/>
              <a:defRPr sz="1200" b="0" i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Marcador de texto 7">
            <a:extLst/>
          </p:cNvPr>
          <p:cNvSpPr>
            <a:spLocks noGrp="1"/>
          </p:cNvSpPr>
          <p:nvPr>
            <p:ph type="body" sz="quarter" idx="31"/>
          </p:nvPr>
        </p:nvSpPr>
        <p:spPr>
          <a:xfrm>
            <a:off x="2057401" y="536187"/>
            <a:ext cx="5029200" cy="230832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ctr">
              <a:lnSpc>
                <a:spcPct val="150000"/>
              </a:lnSpc>
              <a:buNone/>
              <a:defRPr sz="1000" b="0" i="0">
                <a:solidFill>
                  <a:schemeClr val="accent5"/>
                </a:solidFill>
                <a:latin typeface="Raleway Medium" panose="020B06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Picture Placeholder 3">
            <a:extLst/>
          </p:cNvPr>
          <p:cNvSpPr>
            <a:spLocks noGrp="1"/>
          </p:cNvSpPr>
          <p:nvPr>
            <p:ph type="pic" sz="quarter" idx="32"/>
          </p:nvPr>
        </p:nvSpPr>
        <p:spPr>
          <a:xfrm>
            <a:off x="762000" y="2114550"/>
            <a:ext cx="2286000" cy="1600200"/>
          </a:xfrm>
          <a:prstGeom prst="roundRect">
            <a:avLst>
              <a:gd name="adj" fmla="val 4184"/>
            </a:avLst>
          </a:prstGeom>
          <a:effectLst>
            <a:outerShdw blurRad="342900" dist="190500" dir="5400000" algn="tl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1" name="Picture Placeholder 3">
            <a:extLst/>
          </p:cNvPr>
          <p:cNvSpPr>
            <a:spLocks noGrp="1"/>
          </p:cNvSpPr>
          <p:nvPr>
            <p:ph type="pic" sz="quarter" idx="33"/>
          </p:nvPr>
        </p:nvSpPr>
        <p:spPr>
          <a:xfrm>
            <a:off x="3433121" y="2114550"/>
            <a:ext cx="2286000" cy="1600200"/>
          </a:xfrm>
          <a:prstGeom prst="roundRect">
            <a:avLst>
              <a:gd name="adj" fmla="val 4184"/>
            </a:avLst>
          </a:prstGeom>
          <a:effectLst>
            <a:outerShdw blurRad="342900" dist="190500" dir="5400000" algn="tl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2" name="Picture Placeholder 3">
            <a:extLst/>
          </p:cNvPr>
          <p:cNvSpPr>
            <a:spLocks noGrp="1"/>
          </p:cNvSpPr>
          <p:nvPr>
            <p:ph type="pic" sz="quarter" idx="34"/>
          </p:nvPr>
        </p:nvSpPr>
        <p:spPr>
          <a:xfrm>
            <a:off x="6096000" y="2114550"/>
            <a:ext cx="2286000" cy="1600200"/>
          </a:xfrm>
          <a:prstGeom prst="roundRect">
            <a:avLst>
              <a:gd name="adj" fmla="val 4184"/>
            </a:avLst>
          </a:prstGeom>
          <a:effectLst>
            <a:outerShdw blurRad="342900" dist="190500" dir="5400000" algn="tl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+ text + image + frame /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6800" y="4629150"/>
            <a:ext cx="233363" cy="22860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none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98D977C-D839-472F-8C36-B6E158CA9DA9}" type="slidenum">
              <a:rPr lang="en-US" sz="900" b="1" smtClean="0">
                <a:solidFill>
                  <a:schemeClr val="bg1">
                    <a:lumMod val="85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1" dirty="0">
              <a:solidFill>
                <a:schemeClr val="bg1">
                  <a:lumMod val="85000"/>
                </a:schemeClr>
              </a:solidFill>
              <a:latin typeface="Lato Regular"/>
              <a:ea typeface="Open Sans Light" panose="020B0306030504020204" pitchFamily="34" charset="0"/>
              <a:cs typeface="Lato Regular"/>
            </a:endParaRPr>
          </a:p>
        </p:txBody>
      </p:sp>
      <p:sp>
        <p:nvSpPr>
          <p:cNvPr id="7" name="Freeform: Shape 13">
            <a:extLst/>
          </p:cNvPr>
          <p:cNvSpPr/>
          <p:nvPr userDrawn="1"/>
        </p:nvSpPr>
        <p:spPr>
          <a:xfrm rot="3768017">
            <a:off x="5948362" y="2782888"/>
            <a:ext cx="2328863" cy="3798888"/>
          </a:xfrm>
          <a:custGeom>
            <a:avLst/>
            <a:gdLst>
              <a:gd name="connsiteX0" fmla="*/ 319874 w 2329226"/>
              <a:gd name="connsiteY0" fmla="*/ 887771 h 3798728"/>
              <a:gd name="connsiteX1" fmla="*/ 2048176 w 2329226"/>
              <a:gd name="connsiteY1" fmla="*/ 74873 h 3798728"/>
              <a:gd name="connsiteX2" fmla="*/ 2328123 w 2329226"/>
              <a:gd name="connsiteY2" fmla="*/ 773494 h 3798728"/>
              <a:gd name="connsiteX3" fmla="*/ 2329226 w 2329226"/>
              <a:gd name="connsiteY3" fmla="*/ 779319 h 3798728"/>
              <a:gd name="connsiteX4" fmla="*/ 777479 w 2329226"/>
              <a:gd name="connsiteY4" fmla="*/ 3798728 h 3798728"/>
              <a:gd name="connsiteX5" fmla="*/ 745346 w 2329226"/>
              <a:gd name="connsiteY5" fmla="*/ 3774231 h 3798728"/>
              <a:gd name="connsiteX6" fmla="*/ 0 w 2329226"/>
              <a:gd name="connsiteY6" fmla="*/ 2162961 h 3798728"/>
              <a:gd name="connsiteX7" fmla="*/ 319874 w 2329226"/>
              <a:gd name="connsiteY7" fmla="*/ 887771 h 379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29226" h="3798728">
                <a:moveTo>
                  <a:pt x="319874" y="887771"/>
                </a:moveTo>
                <a:cubicBezTo>
                  <a:pt x="664673" y="248554"/>
                  <a:pt x="1270264" y="-180464"/>
                  <a:pt x="2048176" y="74873"/>
                </a:cubicBezTo>
                <a:cubicBezTo>
                  <a:pt x="2297143" y="221130"/>
                  <a:pt x="2280358" y="479964"/>
                  <a:pt x="2328123" y="773494"/>
                </a:cubicBezTo>
                <a:lnTo>
                  <a:pt x="2329226" y="779319"/>
                </a:lnTo>
                <a:lnTo>
                  <a:pt x="777479" y="3798728"/>
                </a:lnTo>
                <a:lnTo>
                  <a:pt x="745346" y="3774231"/>
                </a:lnTo>
                <a:cubicBezTo>
                  <a:pt x="290144" y="3391245"/>
                  <a:pt x="0" y="2811647"/>
                  <a:pt x="0" y="2162961"/>
                </a:cubicBezTo>
                <a:cubicBezTo>
                  <a:pt x="0" y="1730504"/>
                  <a:pt x="112995" y="1271302"/>
                  <a:pt x="319874" y="887771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6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sp>
        <p:nvSpPr>
          <p:cNvPr id="8" name="Teardrop 1">
            <a:extLst/>
          </p:cNvPr>
          <p:cNvSpPr/>
          <p:nvPr userDrawn="1"/>
        </p:nvSpPr>
        <p:spPr>
          <a:xfrm rot="5400000">
            <a:off x="77788" y="1825625"/>
            <a:ext cx="4095750" cy="4251325"/>
          </a:xfrm>
          <a:custGeom>
            <a:avLst/>
            <a:gdLst>
              <a:gd name="connsiteX0" fmla="*/ 0 w 3438202"/>
              <a:gd name="connsiteY0" fmla="*/ 1752600 h 3505200"/>
              <a:gd name="connsiteX1" fmla="*/ 1719101 w 3438202"/>
              <a:gd name="connsiteY1" fmla="*/ 0 h 3505200"/>
              <a:gd name="connsiteX2" fmla="*/ 3438202 w 3438202"/>
              <a:gd name="connsiteY2" fmla="*/ 0 h 3505200"/>
              <a:gd name="connsiteX3" fmla="*/ 3438202 w 3438202"/>
              <a:gd name="connsiteY3" fmla="*/ 1752600 h 3505200"/>
              <a:gd name="connsiteX4" fmla="*/ 1719101 w 3438202"/>
              <a:gd name="connsiteY4" fmla="*/ 3505200 h 3505200"/>
              <a:gd name="connsiteX5" fmla="*/ 0 w 3438202"/>
              <a:gd name="connsiteY5" fmla="*/ 1752600 h 3505200"/>
              <a:gd name="connsiteX0" fmla="*/ 0 w 3438202"/>
              <a:gd name="connsiteY0" fmla="*/ 1752600 h 3505200"/>
              <a:gd name="connsiteX1" fmla="*/ 1719101 w 3438202"/>
              <a:gd name="connsiteY1" fmla="*/ 0 h 3505200"/>
              <a:gd name="connsiteX2" fmla="*/ 2276376 w 3438202"/>
              <a:gd name="connsiteY2" fmla="*/ 1183341 h 3505200"/>
              <a:gd name="connsiteX3" fmla="*/ 3438202 w 3438202"/>
              <a:gd name="connsiteY3" fmla="*/ 1752600 h 3505200"/>
              <a:gd name="connsiteX4" fmla="*/ 1719101 w 3438202"/>
              <a:gd name="connsiteY4" fmla="*/ 3505200 h 3505200"/>
              <a:gd name="connsiteX5" fmla="*/ 0 w 3438202"/>
              <a:gd name="connsiteY5" fmla="*/ 1752600 h 3505200"/>
              <a:gd name="connsiteX0" fmla="*/ 0 w 3438202"/>
              <a:gd name="connsiteY0" fmla="*/ 1752600 h 3505200"/>
              <a:gd name="connsiteX1" fmla="*/ 1719101 w 3438202"/>
              <a:gd name="connsiteY1" fmla="*/ 0 h 3505200"/>
              <a:gd name="connsiteX2" fmla="*/ 2276376 w 3438202"/>
              <a:gd name="connsiteY2" fmla="*/ 1183341 h 3505200"/>
              <a:gd name="connsiteX3" fmla="*/ 3438202 w 3438202"/>
              <a:gd name="connsiteY3" fmla="*/ 1752600 h 3505200"/>
              <a:gd name="connsiteX4" fmla="*/ 1719101 w 3438202"/>
              <a:gd name="connsiteY4" fmla="*/ 3505200 h 3505200"/>
              <a:gd name="connsiteX5" fmla="*/ 0 w 3438202"/>
              <a:gd name="connsiteY5" fmla="*/ 1752600 h 3505200"/>
              <a:gd name="connsiteX0" fmla="*/ 0 w 3438202"/>
              <a:gd name="connsiteY0" fmla="*/ 1752600 h 3505200"/>
              <a:gd name="connsiteX1" fmla="*/ 1719101 w 3438202"/>
              <a:gd name="connsiteY1" fmla="*/ 0 h 3505200"/>
              <a:gd name="connsiteX2" fmla="*/ 2276376 w 3438202"/>
              <a:gd name="connsiteY2" fmla="*/ 1183341 h 3505200"/>
              <a:gd name="connsiteX3" fmla="*/ 3438202 w 3438202"/>
              <a:gd name="connsiteY3" fmla="*/ 1752600 h 3505200"/>
              <a:gd name="connsiteX4" fmla="*/ 1719101 w 3438202"/>
              <a:gd name="connsiteY4" fmla="*/ 3505200 h 3505200"/>
              <a:gd name="connsiteX5" fmla="*/ 0 w 3438202"/>
              <a:gd name="connsiteY5" fmla="*/ 1752600 h 3505200"/>
              <a:gd name="connsiteX0" fmla="*/ 0 w 3438202"/>
              <a:gd name="connsiteY0" fmla="*/ 1752600 h 3505200"/>
              <a:gd name="connsiteX1" fmla="*/ 1719101 w 3438202"/>
              <a:gd name="connsiteY1" fmla="*/ 0 h 3505200"/>
              <a:gd name="connsiteX2" fmla="*/ 2276376 w 3438202"/>
              <a:gd name="connsiteY2" fmla="*/ 1183341 h 3505200"/>
              <a:gd name="connsiteX3" fmla="*/ 3438202 w 3438202"/>
              <a:gd name="connsiteY3" fmla="*/ 1752600 h 3505200"/>
              <a:gd name="connsiteX4" fmla="*/ 1719101 w 3438202"/>
              <a:gd name="connsiteY4" fmla="*/ 3505200 h 3505200"/>
              <a:gd name="connsiteX5" fmla="*/ 0 w 3438202"/>
              <a:gd name="connsiteY5" fmla="*/ 1752600 h 3505200"/>
              <a:gd name="connsiteX0" fmla="*/ 0 w 3438202"/>
              <a:gd name="connsiteY0" fmla="*/ 1778702 h 3531302"/>
              <a:gd name="connsiteX1" fmla="*/ 1719101 w 3438202"/>
              <a:gd name="connsiteY1" fmla="*/ 26102 h 3531302"/>
              <a:gd name="connsiteX2" fmla="*/ 2276376 w 3438202"/>
              <a:gd name="connsiteY2" fmla="*/ 1209443 h 3531302"/>
              <a:gd name="connsiteX3" fmla="*/ 3438202 w 3438202"/>
              <a:gd name="connsiteY3" fmla="*/ 1778702 h 3531302"/>
              <a:gd name="connsiteX4" fmla="*/ 1719101 w 3438202"/>
              <a:gd name="connsiteY4" fmla="*/ 3531302 h 3531302"/>
              <a:gd name="connsiteX5" fmla="*/ 0 w 3438202"/>
              <a:gd name="connsiteY5" fmla="*/ 1778702 h 3531302"/>
              <a:gd name="connsiteX0" fmla="*/ 0 w 3438202"/>
              <a:gd name="connsiteY0" fmla="*/ 1815443 h 3568043"/>
              <a:gd name="connsiteX1" fmla="*/ 1719101 w 3438202"/>
              <a:gd name="connsiteY1" fmla="*/ 62843 h 3568043"/>
              <a:gd name="connsiteX2" fmla="*/ 2276376 w 3438202"/>
              <a:gd name="connsiteY2" fmla="*/ 1246184 h 3568043"/>
              <a:gd name="connsiteX3" fmla="*/ 3438202 w 3438202"/>
              <a:gd name="connsiteY3" fmla="*/ 1815443 h 3568043"/>
              <a:gd name="connsiteX4" fmla="*/ 1719101 w 3438202"/>
              <a:gd name="connsiteY4" fmla="*/ 3568043 h 3568043"/>
              <a:gd name="connsiteX5" fmla="*/ 0 w 3438202"/>
              <a:gd name="connsiteY5" fmla="*/ 1815443 h 3568043"/>
              <a:gd name="connsiteX0" fmla="*/ 0 w 3438202"/>
              <a:gd name="connsiteY0" fmla="*/ 1815443 h 3568043"/>
              <a:gd name="connsiteX1" fmla="*/ 1719101 w 3438202"/>
              <a:gd name="connsiteY1" fmla="*/ 62843 h 3568043"/>
              <a:gd name="connsiteX2" fmla="*/ 2276376 w 3438202"/>
              <a:gd name="connsiteY2" fmla="*/ 1246184 h 3568043"/>
              <a:gd name="connsiteX3" fmla="*/ 3438202 w 3438202"/>
              <a:gd name="connsiteY3" fmla="*/ 1815443 h 3568043"/>
              <a:gd name="connsiteX4" fmla="*/ 1719101 w 3438202"/>
              <a:gd name="connsiteY4" fmla="*/ 3568043 h 3568043"/>
              <a:gd name="connsiteX5" fmla="*/ 0 w 3438202"/>
              <a:gd name="connsiteY5" fmla="*/ 1815443 h 3568043"/>
              <a:gd name="connsiteX0" fmla="*/ 0 w 3438202"/>
              <a:gd name="connsiteY0" fmla="*/ 1815443 h 3568043"/>
              <a:gd name="connsiteX1" fmla="*/ 1719101 w 3438202"/>
              <a:gd name="connsiteY1" fmla="*/ 62843 h 3568043"/>
              <a:gd name="connsiteX2" fmla="*/ 2276376 w 3438202"/>
              <a:gd name="connsiteY2" fmla="*/ 1246184 h 3568043"/>
              <a:gd name="connsiteX3" fmla="*/ 3438202 w 3438202"/>
              <a:gd name="connsiteY3" fmla="*/ 1815443 h 3568043"/>
              <a:gd name="connsiteX4" fmla="*/ 1719101 w 3438202"/>
              <a:gd name="connsiteY4" fmla="*/ 3568043 h 3568043"/>
              <a:gd name="connsiteX5" fmla="*/ 0 w 3438202"/>
              <a:gd name="connsiteY5" fmla="*/ 1815443 h 3568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8202" h="3568043">
                <a:moveTo>
                  <a:pt x="0" y="1815443"/>
                </a:moveTo>
                <a:cubicBezTo>
                  <a:pt x="0" y="847509"/>
                  <a:pt x="674418" y="-280057"/>
                  <a:pt x="1719101" y="62843"/>
                </a:cubicBezTo>
                <a:cubicBezTo>
                  <a:pt x="2090596" y="281078"/>
                  <a:pt x="1757131" y="797948"/>
                  <a:pt x="2276376" y="1246184"/>
                </a:cubicBezTo>
                <a:cubicBezTo>
                  <a:pt x="2846531" y="1615231"/>
                  <a:pt x="3438202" y="1231243"/>
                  <a:pt x="3438202" y="1815443"/>
                </a:cubicBezTo>
                <a:cubicBezTo>
                  <a:pt x="3438202" y="2783377"/>
                  <a:pt x="2668534" y="3568043"/>
                  <a:pt x="1719101" y="3568043"/>
                </a:cubicBezTo>
                <a:cubicBezTo>
                  <a:pt x="769668" y="3568043"/>
                  <a:pt x="0" y="2783377"/>
                  <a:pt x="0" y="1815443"/>
                </a:cubicBezTo>
                <a:close/>
              </a:path>
            </a:pathLst>
          </a:custGeom>
          <a:effectLst>
            <a:outerShdw blurRad="342900" dist="190500" dir="2700000" algn="tl" rotWithShape="0">
              <a:prstClr val="black">
                <a:alpha val="15000"/>
              </a:prstClr>
            </a:outerShdw>
          </a:effectLst>
        </p:spPr>
        <p:txBody>
          <a:bodyPr anchor="ctr"/>
          <a:lstStyle/>
          <a:p>
            <a:pPr algn="ctr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120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" name="Marcador de texto 7">
            <a:extLst/>
          </p:cNvPr>
          <p:cNvSpPr>
            <a:spLocks noGrp="1"/>
          </p:cNvSpPr>
          <p:nvPr>
            <p:ph type="body" sz="quarter" idx="26"/>
          </p:nvPr>
        </p:nvSpPr>
        <p:spPr>
          <a:xfrm>
            <a:off x="5029199" y="977082"/>
            <a:ext cx="3657600" cy="685800"/>
          </a:xfrm>
          <a:prstGeom prst="rect">
            <a:avLst/>
          </a:prstGeom>
          <a:noFill/>
        </p:spPr>
        <p:txBody>
          <a:bodyPr vert="horz" wrap="none" lIns="0" tIns="0" rIns="0" bIns="0" anchor="t" anchorCtr="0">
            <a:noAutofit/>
          </a:bodyPr>
          <a:lstStyle>
            <a:lvl1pPr marL="0" indent="0" algn="l">
              <a:buNone/>
              <a:defRPr sz="23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800000000000000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3" name="Marcador de texto 7">
            <a:extLst/>
          </p:cNvPr>
          <p:cNvSpPr>
            <a:spLocks noGrp="1"/>
          </p:cNvSpPr>
          <p:nvPr>
            <p:ph type="body" sz="quarter" idx="28"/>
          </p:nvPr>
        </p:nvSpPr>
        <p:spPr>
          <a:xfrm>
            <a:off x="5029200" y="1893027"/>
            <a:ext cx="3657599" cy="830997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l">
              <a:lnSpc>
                <a:spcPct val="150000"/>
              </a:lnSpc>
              <a:buNone/>
              <a:defRPr sz="1200" b="0" i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Marcador de texto 7">
            <a:extLst/>
          </p:cNvPr>
          <p:cNvSpPr>
            <a:spLocks noGrp="1"/>
          </p:cNvSpPr>
          <p:nvPr>
            <p:ph type="body" sz="quarter" idx="31"/>
          </p:nvPr>
        </p:nvSpPr>
        <p:spPr>
          <a:xfrm>
            <a:off x="5029200" y="512118"/>
            <a:ext cx="3657599" cy="230832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accent5"/>
                </a:solidFill>
                <a:latin typeface="Raleway Medium" panose="020B06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Picture Placeholder 3">
            <a:extLst/>
          </p:cNvPr>
          <p:cNvSpPr>
            <a:spLocks noGrp="1"/>
          </p:cNvSpPr>
          <p:nvPr>
            <p:ph type="pic" sz="quarter" idx="30"/>
          </p:nvPr>
        </p:nvSpPr>
        <p:spPr>
          <a:xfrm>
            <a:off x="457200" y="971550"/>
            <a:ext cx="3391786" cy="3429000"/>
          </a:xfrm>
          <a:prstGeom prst="roundRect">
            <a:avLst>
              <a:gd name="adj" fmla="val 4184"/>
            </a:avLst>
          </a:prstGeom>
          <a:effectLst>
            <a:outerShdw blurRad="342900" dist="190500" dir="5400000" algn="tl" rotWithShape="0">
              <a:schemeClr val="tx1">
                <a:alpha val="15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+ text + image + frame /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686800" y="4629150"/>
            <a:ext cx="233363" cy="22860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none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8EEA3B5-7303-4590-B5E3-7605551A07BF}" type="slidenum">
              <a:rPr lang="en-US" sz="900" b="1" smtClean="0">
                <a:solidFill>
                  <a:schemeClr val="bg1">
                    <a:lumMod val="85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1" dirty="0">
              <a:solidFill>
                <a:schemeClr val="bg1">
                  <a:lumMod val="85000"/>
                </a:schemeClr>
              </a:solidFill>
              <a:latin typeface="Lato Regular"/>
              <a:ea typeface="Open Sans Light" panose="020B0306030504020204" pitchFamily="34" charset="0"/>
              <a:cs typeface="Lato Regular"/>
            </a:endParaRPr>
          </a:p>
        </p:txBody>
      </p:sp>
      <p:sp>
        <p:nvSpPr>
          <p:cNvPr id="6" name="Freeform: Shape 9">
            <a:extLst/>
          </p:cNvPr>
          <p:cNvSpPr/>
          <p:nvPr userDrawn="1"/>
        </p:nvSpPr>
        <p:spPr>
          <a:xfrm rot="10423963">
            <a:off x="-85725" y="-276225"/>
            <a:ext cx="3505200" cy="3217863"/>
          </a:xfrm>
          <a:custGeom>
            <a:avLst/>
            <a:gdLst>
              <a:gd name="connsiteX0" fmla="*/ 0 w 3506627"/>
              <a:gd name="connsiteY0" fmla="*/ 2852933 h 3218657"/>
              <a:gd name="connsiteX1" fmla="*/ 1403 w 3506627"/>
              <a:gd name="connsiteY1" fmla="*/ 2820143 h 3218657"/>
              <a:gd name="connsiteX2" fmla="*/ 2957655 w 3506627"/>
              <a:gd name="connsiteY2" fmla="*/ 108563 h 3218657"/>
              <a:gd name="connsiteX3" fmla="*/ 3481759 w 3506627"/>
              <a:gd name="connsiteY3" fmla="*/ 1559736 h 3218657"/>
              <a:gd name="connsiteX4" fmla="*/ 3506627 w 3506627"/>
              <a:gd name="connsiteY4" fmla="*/ 1611508 h 3218657"/>
              <a:gd name="connsiteX5" fmla="*/ 3330125 w 3506627"/>
              <a:gd name="connsiteY5" fmla="*/ 3218657 h 321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6627" h="3218657">
                <a:moveTo>
                  <a:pt x="0" y="2852933"/>
                </a:moveTo>
                <a:lnTo>
                  <a:pt x="1403" y="2820143"/>
                </a:lnTo>
                <a:cubicBezTo>
                  <a:pt x="136010" y="1230524"/>
                  <a:pt x="1265741" y="-446779"/>
                  <a:pt x="2957655" y="108563"/>
                </a:cubicBezTo>
                <a:cubicBezTo>
                  <a:pt x="3438978" y="391317"/>
                  <a:pt x="3235271" y="964263"/>
                  <a:pt x="3481759" y="1559736"/>
                </a:cubicBezTo>
                <a:lnTo>
                  <a:pt x="3506627" y="1611508"/>
                </a:lnTo>
                <a:lnTo>
                  <a:pt x="3330125" y="3218657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6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sp>
        <p:nvSpPr>
          <p:cNvPr id="16" name="Marcador de texto 7"/>
          <p:cNvSpPr>
            <a:spLocks noGrp="1"/>
          </p:cNvSpPr>
          <p:nvPr>
            <p:ph type="body" sz="quarter" idx="26"/>
          </p:nvPr>
        </p:nvSpPr>
        <p:spPr>
          <a:xfrm>
            <a:off x="5029200" y="1436514"/>
            <a:ext cx="3657600" cy="685800"/>
          </a:xfrm>
          <a:prstGeom prst="rect">
            <a:avLst/>
          </a:prstGeom>
          <a:noFill/>
        </p:spPr>
        <p:txBody>
          <a:bodyPr vert="horz" wrap="none" lIns="0" tIns="0" rIns="0" bIns="0" anchor="t" anchorCtr="0">
            <a:noAutofit/>
          </a:bodyPr>
          <a:lstStyle>
            <a:lvl1pPr marL="0" indent="0" algn="l">
              <a:buNone/>
              <a:defRPr sz="23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800000000000000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8" name="Marcador de texto 7"/>
          <p:cNvSpPr>
            <a:spLocks noGrp="1"/>
          </p:cNvSpPr>
          <p:nvPr>
            <p:ph type="body" sz="quarter" idx="28"/>
          </p:nvPr>
        </p:nvSpPr>
        <p:spPr>
          <a:xfrm>
            <a:off x="5486400" y="2352459"/>
            <a:ext cx="3200400" cy="2144177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9" name="Marcador de texto 7">
            <a:extLst/>
          </p:cNvPr>
          <p:cNvSpPr>
            <a:spLocks noGrp="1"/>
          </p:cNvSpPr>
          <p:nvPr>
            <p:ph type="body" sz="quarter" idx="31"/>
          </p:nvPr>
        </p:nvSpPr>
        <p:spPr>
          <a:xfrm>
            <a:off x="5029201" y="971550"/>
            <a:ext cx="3657599" cy="230832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accent5"/>
                </a:solidFill>
                <a:latin typeface="Raleway Medium" panose="020B06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+ text + image + frame /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686800" y="4629150"/>
            <a:ext cx="233363" cy="22860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none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D6373D4-F68B-4E4D-9E10-13C91C50D242}" type="slidenum">
              <a:rPr lang="en-US" sz="900" b="1" smtClean="0">
                <a:solidFill>
                  <a:schemeClr val="bg1">
                    <a:lumMod val="85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1" dirty="0">
              <a:solidFill>
                <a:schemeClr val="bg1">
                  <a:lumMod val="85000"/>
                </a:schemeClr>
              </a:solidFill>
              <a:latin typeface="Lato Regular"/>
              <a:ea typeface="Open Sans Light" panose="020B0306030504020204" pitchFamily="34" charset="0"/>
              <a:cs typeface="Lato Regular"/>
            </a:endParaRPr>
          </a:p>
        </p:txBody>
      </p:sp>
      <p:sp>
        <p:nvSpPr>
          <p:cNvPr id="7" name="Freeform: Shape 9">
            <a:extLst/>
          </p:cNvPr>
          <p:cNvSpPr/>
          <p:nvPr userDrawn="1"/>
        </p:nvSpPr>
        <p:spPr>
          <a:xfrm rot="1923128">
            <a:off x="-1416050" y="76200"/>
            <a:ext cx="6540500" cy="5816600"/>
          </a:xfrm>
          <a:custGeom>
            <a:avLst/>
            <a:gdLst>
              <a:gd name="connsiteX0" fmla="*/ 0 w 6540837"/>
              <a:gd name="connsiteY0" fmla="*/ 1323124 h 5816633"/>
              <a:gd name="connsiteX1" fmla="*/ 2113161 w 6540837"/>
              <a:gd name="connsiteY1" fmla="*/ 0 h 5816633"/>
              <a:gd name="connsiteX2" fmla="*/ 2220315 w 6540837"/>
              <a:gd name="connsiteY2" fmla="*/ 4561 h 5816633"/>
              <a:gd name="connsiteX3" fmla="*/ 2861528 w 6540837"/>
              <a:gd name="connsiteY3" fmla="*/ 137890 h 5816633"/>
              <a:gd name="connsiteX4" fmla="*/ 4120612 w 6540837"/>
              <a:gd name="connsiteY4" fmla="*/ 2811480 h 5816633"/>
              <a:gd name="connsiteX5" fmla="*/ 6516590 w 6540837"/>
              <a:gd name="connsiteY5" fmla="*/ 3457092 h 5816633"/>
              <a:gd name="connsiteX6" fmla="*/ 6540837 w 6540837"/>
              <a:gd name="connsiteY6" fmla="*/ 3482844 h 5816633"/>
              <a:gd name="connsiteX7" fmla="*/ 2813544 w 6540837"/>
              <a:gd name="connsiteY7" fmla="*/ 5816633 h 581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40837" h="5816633">
                <a:moveTo>
                  <a:pt x="0" y="1323124"/>
                </a:moveTo>
                <a:lnTo>
                  <a:pt x="2113161" y="0"/>
                </a:lnTo>
                <a:lnTo>
                  <a:pt x="2220315" y="4561"/>
                </a:lnTo>
                <a:cubicBezTo>
                  <a:pt x="2426322" y="21827"/>
                  <a:pt x="2640249" y="65259"/>
                  <a:pt x="2861528" y="137890"/>
                </a:cubicBezTo>
                <a:cubicBezTo>
                  <a:pt x="3700868" y="630961"/>
                  <a:pt x="2947452" y="1798755"/>
                  <a:pt x="4120612" y="2811480"/>
                </a:cubicBezTo>
                <a:cubicBezTo>
                  <a:pt x="5086750" y="3436837"/>
                  <a:pt x="6080232" y="3105170"/>
                  <a:pt x="6516590" y="3457092"/>
                </a:cubicBezTo>
                <a:lnTo>
                  <a:pt x="6540837" y="3482844"/>
                </a:lnTo>
                <a:lnTo>
                  <a:pt x="2813544" y="5816633"/>
                </a:lnTo>
                <a:close/>
              </a:path>
            </a:pathLst>
          </a:custGeom>
          <a:gradFill>
            <a:gsLst>
              <a:gs pos="13000">
                <a:schemeClr val="bg1"/>
              </a:gs>
              <a:gs pos="43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sp>
        <p:nvSpPr>
          <p:cNvPr id="16" name="Marcador de texto 7"/>
          <p:cNvSpPr>
            <a:spLocks noGrp="1"/>
          </p:cNvSpPr>
          <p:nvPr>
            <p:ph type="body" sz="quarter" idx="26"/>
          </p:nvPr>
        </p:nvSpPr>
        <p:spPr>
          <a:xfrm>
            <a:off x="5029200" y="1436514"/>
            <a:ext cx="3657600" cy="685800"/>
          </a:xfrm>
          <a:prstGeom prst="rect">
            <a:avLst/>
          </a:prstGeom>
          <a:noFill/>
        </p:spPr>
        <p:txBody>
          <a:bodyPr vert="horz" wrap="none" lIns="0" tIns="0" rIns="0" bIns="0" anchor="t" anchorCtr="0">
            <a:noAutofit/>
          </a:bodyPr>
          <a:lstStyle>
            <a:lvl1pPr marL="0" indent="0" algn="l">
              <a:buNone/>
              <a:defRPr sz="23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800000000000000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9" name="Marcador de texto 7">
            <a:extLst/>
          </p:cNvPr>
          <p:cNvSpPr>
            <a:spLocks noGrp="1"/>
          </p:cNvSpPr>
          <p:nvPr>
            <p:ph type="body" sz="quarter" idx="31"/>
          </p:nvPr>
        </p:nvSpPr>
        <p:spPr>
          <a:xfrm>
            <a:off x="5029201" y="971550"/>
            <a:ext cx="3657599" cy="230832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accent5"/>
                </a:solidFill>
                <a:latin typeface="Raleway Medium" panose="020B06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Marcador de texto 7">
            <a:extLst/>
          </p:cNvPr>
          <p:cNvSpPr>
            <a:spLocks noGrp="1"/>
          </p:cNvSpPr>
          <p:nvPr>
            <p:ph type="body" sz="quarter" idx="28"/>
          </p:nvPr>
        </p:nvSpPr>
        <p:spPr>
          <a:xfrm>
            <a:off x="5486400" y="2352459"/>
            <a:ext cx="3200400" cy="2144177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+ text + image + frame /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8686800" y="4629150"/>
            <a:ext cx="233363" cy="22860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none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1BBE83C-345D-4CA2-92AC-60A527FE54AA}" type="slidenum">
              <a:rPr lang="en-US" sz="900" b="1" smtClean="0">
                <a:solidFill>
                  <a:schemeClr val="bg1">
                    <a:lumMod val="85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1" dirty="0">
              <a:solidFill>
                <a:schemeClr val="bg1">
                  <a:lumMod val="85000"/>
                </a:schemeClr>
              </a:solidFill>
              <a:latin typeface="Lato Regular"/>
              <a:ea typeface="Open Sans Light" panose="020B0306030504020204" pitchFamily="34" charset="0"/>
              <a:cs typeface="Lato Regular"/>
            </a:endParaRPr>
          </a:p>
        </p:txBody>
      </p:sp>
      <p:sp>
        <p:nvSpPr>
          <p:cNvPr id="4" name="Freeform: Shape 10">
            <a:extLst/>
          </p:cNvPr>
          <p:cNvSpPr/>
          <p:nvPr userDrawn="1"/>
        </p:nvSpPr>
        <p:spPr>
          <a:xfrm rot="2621503">
            <a:off x="-1676400" y="61913"/>
            <a:ext cx="5038725" cy="5054600"/>
          </a:xfrm>
          <a:custGeom>
            <a:avLst/>
            <a:gdLst>
              <a:gd name="connsiteX0" fmla="*/ 0 w 5038759"/>
              <a:gd name="connsiteY0" fmla="*/ 1221706 h 5055165"/>
              <a:gd name="connsiteX1" fmla="*/ 1278813 w 5038759"/>
              <a:gd name="connsiteY1" fmla="*/ 0 h 5055165"/>
              <a:gd name="connsiteX2" fmla="*/ 1300011 w 5038759"/>
              <a:gd name="connsiteY2" fmla="*/ 15211 h 5055165"/>
              <a:gd name="connsiteX3" fmla="*/ 2419524 w 5038759"/>
              <a:gd name="connsiteY3" fmla="*/ 2588646 h 5055165"/>
              <a:gd name="connsiteX4" fmla="*/ 5029177 w 5038759"/>
              <a:gd name="connsiteY4" fmla="*/ 3652007 h 5055165"/>
              <a:gd name="connsiteX5" fmla="*/ 5038759 w 5038759"/>
              <a:gd name="connsiteY5" fmla="*/ 3740147 h 5055165"/>
              <a:gd name="connsiteX6" fmla="*/ 3662273 w 5038759"/>
              <a:gd name="connsiteY6" fmla="*/ 5055165 h 505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8759" h="5055165">
                <a:moveTo>
                  <a:pt x="0" y="1221706"/>
                </a:moveTo>
                <a:lnTo>
                  <a:pt x="1278813" y="0"/>
                </a:lnTo>
                <a:lnTo>
                  <a:pt x="1300011" y="15211"/>
                </a:lnTo>
                <a:cubicBezTo>
                  <a:pt x="1913129" y="553495"/>
                  <a:pt x="1319686" y="1639216"/>
                  <a:pt x="2419524" y="2588646"/>
                </a:cubicBezTo>
                <a:cubicBezTo>
                  <a:pt x="3627196" y="3370343"/>
                  <a:pt x="4877594" y="2656689"/>
                  <a:pt x="5029177" y="3652007"/>
                </a:cubicBezTo>
                <a:lnTo>
                  <a:pt x="5038759" y="3740147"/>
                </a:lnTo>
                <a:lnTo>
                  <a:pt x="3662273" y="5055165"/>
                </a:lnTo>
                <a:close/>
              </a:path>
            </a:pathLst>
          </a:custGeom>
          <a:gradFill>
            <a:gsLst>
              <a:gs pos="13000">
                <a:schemeClr val="bg1"/>
              </a:gs>
              <a:gs pos="43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sp>
        <p:nvSpPr>
          <p:cNvPr id="5" name="Freeform: Shape 11">
            <a:extLst/>
          </p:cNvPr>
          <p:cNvSpPr/>
          <p:nvPr userDrawn="1"/>
        </p:nvSpPr>
        <p:spPr>
          <a:xfrm rot="13555003">
            <a:off x="5730875" y="39688"/>
            <a:ext cx="5108575" cy="5032375"/>
          </a:xfrm>
          <a:custGeom>
            <a:avLst/>
            <a:gdLst>
              <a:gd name="connsiteX0" fmla="*/ 5109432 w 5109432"/>
              <a:gd name="connsiteY0" fmla="*/ 3688838 h 5032243"/>
              <a:gd name="connsiteX1" fmla="*/ 3808341 w 5109432"/>
              <a:gd name="connsiteY1" fmla="*/ 5032243 h 5032243"/>
              <a:gd name="connsiteX2" fmla="*/ 0 w 5109432"/>
              <a:gd name="connsiteY2" fmla="*/ 1343858 h 5032243"/>
              <a:gd name="connsiteX3" fmla="*/ 1301529 w 5109432"/>
              <a:gd name="connsiteY3" fmla="*/ 0 h 5032243"/>
              <a:gd name="connsiteX4" fmla="*/ 1381636 w 5109432"/>
              <a:gd name="connsiteY4" fmla="*/ 57485 h 5032243"/>
              <a:gd name="connsiteX5" fmla="*/ 2501149 w 5109432"/>
              <a:gd name="connsiteY5" fmla="*/ 2630920 h 5032243"/>
              <a:gd name="connsiteX6" fmla="*/ 5066174 w 5109432"/>
              <a:gd name="connsiteY6" fmla="*/ 3517054 h 5032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9432" h="5032243">
                <a:moveTo>
                  <a:pt x="5109432" y="3688838"/>
                </a:moveTo>
                <a:lnTo>
                  <a:pt x="3808341" y="5032243"/>
                </a:lnTo>
                <a:lnTo>
                  <a:pt x="0" y="1343858"/>
                </a:lnTo>
                <a:lnTo>
                  <a:pt x="1301529" y="0"/>
                </a:lnTo>
                <a:lnTo>
                  <a:pt x="1381636" y="57485"/>
                </a:lnTo>
                <a:cubicBezTo>
                  <a:pt x="1994755" y="595769"/>
                  <a:pt x="1401312" y="1681490"/>
                  <a:pt x="2501149" y="2630920"/>
                </a:cubicBezTo>
                <a:cubicBezTo>
                  <a:pt x="3628310" y="3360504"/>
                  <a:pt x="4792690" y="2787471"/>
                  <a:pt x="5066174" y="3517054"/>
                </a:cubicBezTo>
                <a:close/>
              </a:path>
            </a:pathLst>
          </a:custGeom>
          <a:gradFill>
            <a:gsLst>
              <a:gs pos="13000">
                <a:schemeClr val="bg1"/>
              </a:gs>
              <a:gs pos="43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sp>
        <p:nvSpPr>
          <p:cNvPr id="28" name="Marcador de texto 7">
            <a:extLst/>
          </p:cNvPr>
          <p:cNvSpPr>
            <a:spLocks noGrp="1"/>
          </p:cNvSpPr>
          <p:nvPr>
            <p:ph type="body" sz="quarter" idx="34"/>
          </p:nvPr>
        </p:nvSpPr>
        <p:spPr>
          <a:xfrm>
            <a:off x="2082801" y="2266950"/>
            <a:ext cx="5029201" cy="457200"/>
          </a:xfrm>
          <a:prstGeom prst="rect">
            <a:avLst/>
          </a:prstGeom>
          <a:noFill/>
        </p:spPr>
        <p:txBody>
          <a:bodyPr vert="horz" wrap="none" lIns="0" tIns="0" rIns="0" bIns="0" anchor="t" anchorCtr="0">
            <a:noAutofit/>
          </a:bodyPr>
          <a:lstStyle>
            <a:lvl1pPr marL="0" indent="0" algn="ctr">
              <a:buNone/>
              <a:defRPr sz="36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800000000000000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am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2858245" y="0"/>
            <a:ext cx="6285756" cy="3943350"/>
          </a:xfrm>
          <a:prstGeom prst="rect">
            <a:avLst/>
          </a:prstGeo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6" name="Picture Placeholder 2">
            <a:extLst/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571750"/>
            <a:ext cx="2858244" cy="2569991"/>
          </a:xfrm>
          <a:prstGeom prst="rect">
            <a:avLst/>
          </a:prstGeo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12" name="Marcador de texto 7">
            <a:extLst/>
          </p:cNvPr>
          <p:cNvSpPr>
            <a:spLocks noGrp="1"/>
          </p:cNvSpPr>
          <p:nvPr>
            <p:ph type="body" sz="quarter" idx="34"/>
          </p:nvPr>
        </p:nvSpPr>
        <p:spPr>
          <a:xfrm>
            <a:off x="168193" y="1074566"/>
            <a:ext cx="2406813" cy="658984"/>
          </a:xfrm>
          <a:prstGeom prst="rect">
            <a:avLst/>
          </a:prstGeom>
          <a:noFill/>
        </p:spPr>
        <p:txBody>
          <a:bodyPr vert="horz" wrap="none" lIns="0" tIns="0" rIns="0" bIns="0" anchor="ctr" anchorCtr="0">
            <a:noAutofit/>
          </a:bodyPr>
          <a:lstStyle>
            <a:lvl1pPr marL="0" indent="0" algn="ctr">
              <a:buNone/>
              <a:defRPr sz="3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800000000000000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6">
            <a:extLst/>
          </p:cNvPr>
          <p:cNvSpPr/>
          <p:nvPr userDrawn="1"/>
        </p:nvSpPr>
        <p:spPr>
          <a:xfrm rot="13320422">
            <a:off x="3575050" y="-900113"/>
            <a:ext cx="6965950" cy="6607176"/>
          </a:xfrm>
          <a:custGeom>
            <a:avLst/>
            <a:gdLst>
              <a:gd name="connsiteX0" fmla="*/ 6965823 w 6965823"/>
              <a:gd name="connsiteY0" fmla="*/ 3529078 h 6607268"/>
              <a:gd name="connsiteX1" fmla="*/ 3547990 w 6965823"/>
              <a:gd name="connsiteY1" fmla="*/ 6607268 h 6607268"/>
              <a:gd name="connsiteX2" fmla="*/ 0 w 6965823"/>
              <a:gd name="connsiteY2" fmla="*/ 2667799 h 6607268"/>
              <a:gd name="connsiteX3" fmla="*/ 2962160 w 6965823"/>
              <a:gd name="connsiteY3" fmla="*/ 0 h 6607268"/>
              <a:gd name="connsiteX4" fmla="*/ 2973124 w 6965823"/>
              <a:gd name="connsiteY4" fmla="*/ 2268 h 6607268"/>
              <a:gd name="connsiteX5" fmla="*/ 3191931 w 6965823"/>
              <a:gd name="connsiteY5" fmla="*/ 65279 h 6607268"/>
              <a:gd name="connsiteX6" fmla="*/ 4451014 w 6965823"/>
              <a:gd name="connsiteY6" fmla="*/ 2738869 h 6607268"/>
              <a:gd name="connsiteX7" fmla="*/ 6944137 w 6965823"/>
              <a:gd name="connsiteY7" fmla="*/ 3487653 h 660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65823" h="6607268">
                <a:moveTo>
                  <a:pt x="6965823" y="3529078"/>
                </a:moveTo>
                <a:lnTo>
                  <a:pt x="3547990" y="6607268"/>
                </a:lnTo>
                <a:lnTo>
                  <a:pt x="0" y="2667799"/>
                </a:lnTo>
                <a:lnTo>
                  <a:pt x="2962160" y="0"/>
                </a:lnTo>
                <a:lnTo>
                  <a:pt x="2973124" y="2268"/>
                </a:lnTo>
                <a:cubicBezTo>
                  <a:pt x="3045229" y="20102"/>
                  <a:pt x="3118171" y="41068"/>
                  <a:pt x="3191931" y="65279"/>
                </a:cubicBezTo>
                <a:cubicBezTo>
                  <a:pt x="4031271" y="558350"/>
                  <a:pt x="3277854" y="1726144"/>
                  <a:pt x="4451014" y="2738869"/>
                </a:cubicBezTo>
                <a:cubicBezTo>
                  <a:pt x="5497664" y="3416339"/>
                  <a:pt x="6576405" y="2970636"/>
                  <a:pt x="6944137" y="3487653"/>
                </a:cubicBezTo>
                <a:close/>
              </a:path>
            </a:pathLst>
          </a:custGeom>
          <a:gradFill>
            <a:gsLst>
              <a:gs pos="13000">
                <a:schemeClr val="bg1"/>
              </a:gs>
              <a:gs pos="43000">
                <a:schemeClr val="tx2">
                  <a:lumMod val="10000"/>
                  <a:lumOff val="9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sp>
        <p:nvSpPr>
          <p:cNvPr id="12" name="Marcador de texto 7">
            <a:extLst/>
          </p:cNvPr>
          <p:cNvSpPr>
            <a:spLocks noGrp="1"/>
          </p:cNvSpPr>
          <p:nvPr>
            <p:ph type="body" sz="quarter" idx="34"/>
          </p:nvPr>
        </p:nvSpPr>
        <p:spPr>
          <a:xfrm>
            <a:off x="914400" y="1642183"/>
            <a:ext cx="2483013" cy="658984"/>
          </a:xfrm>
          <a:prstGeom prst="rect">
            <a:avLst/>
          </a:prstGeom>
          <a:noFill/>
        </p:spPr>
        <p:txBody>
          <a:bodyPr vert="horz" wrap="none" lIns="0" tIns="0" rIns="0" bIns="0" anchor="ctr" anchorCtr="0">
            <a:noAutofit/>
          </a:bodyPr>
          <a:lstStyle>
            <a:lvl1pPr marL="0" indent="0" algn="ctr">
              <a:buNone/>
              <a:defRPr sz="3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800000000000000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Picture Placeholder 3">
            <a:extLst/>
          </p:cNvPr>
          <p:cNvSpPr>
            <a:spLocks noGrp="1"/>
          </p:cNvSpPr>
          <p:nvPr>
            <p:ph type="pic" sz="quarter" idx="35"/>
          </p:nvPr>
        </p:nvSpPr>
        <p:spPr>
          <a:xfrm>
            <a:off x="4114800" y="742950"/>
            <a:ext cx="3771900" cy="3771900"/>
          </a:xfrm>
          <a:prstGeom prst="flowChartConnector">
            <a:avLst/>
          </a:prstGeom>
          <a:effectLst>
            <a:outerShdw blurRad="342900" dist="190500" dir="2700000" algn="tl" rotWithShape="0">
              <a:schemeClr val="tx1">
                <a:alpha val="15000"/>
              </a:schemeClr>
            </a:outerShdw>
          </a:effectLst>
        </p:spPr>
        <p:txBody>
          <a:bodyPr anchor="ctr"/>
          <a:lstStyle>
            <a:lvl1pPr>
              <a:defRPr lang="es-ES" sz="12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endParaRPr lang="es-ES" noProof="0" dirty="0"/>
          </a:p>
        </p:txBody>
      </p:sp>
      <p:sp>
        <p:nvSpPr>
          <p:cNvPr id="8" name="Marcador de texto 7">
            <a:extLst/>
          </p:cNvPr>
          <p:cNvSpPr>
            <a:spLocks noGrp="1"/>
          </p:cNvSpPr>
          <p:nvPr>
            <p:ph type="body" sz="quarter" idx="28"/>
          </p:nvPr>
        </p:nvSpPr>
        <p:spPr>
          <a:xfrm>
            <a:off x="914400" y="2474952"/>
            <a:ext cx="2514600" cy="553998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am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/>
          </p:cNvPr>
          <p:cNvSpPr>
            <a:spLocks noGrp="1"/>
          </p:cNvSpPr>
          <p:nvPr>
            <p:ph type="pic" sz="quarter" idx="35"/>
          </p:nvPr>
        </p:nvSpPr>
        <p:spPr>
          <a:xfrm>
            <a:off x="0" y="0"/>
            <a:ext cx="9144000" cy="5143500"/>
          </a:xfrm>
          <a:prstGeom prst="rect">
            <a:avLst/>
          </a:prstGeom>
          <a:effectLst/>
        </p:spPr>
        <p:txBody>
          <a:bodyPr anchor="ctr"/>
          <a:lstStyle>
            <a:lvl1pPr>
              <a:lnSpc>
                <a:spcPct val="100000"/>
              </a:lnSpc>
              <a:defRPr lang="es-ES" sz="12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endParaRPr lang="es-ES" noProof="0" dirty="0"/>
          </a:p>
        </p:txBody>
      </p:sp>
      <p:sp>
        <p:nvSpPr>
          <p:cNvPr id="12" name="Marcador de texto 7">
            <a:extLst/>
          </p:cNvPr>
          <p:cNvSpPr>
            <a:spLocks noGrp="1"/>
          </p:cNvSpPr>
          <p:nvPr>
            <p:ph type="body" sz="quarter" idx="34"/>
          </p:nvPr>
        </p:nvSpPr>
        <p:spPr>
          <a:xfrm>
            <a:off x="3352800" y="2730368"/>
            <a:ext cx="2483013" cy="658984"/>
          </a:xfrm>
          <a:prstGeom prst="rect">
            <a:avLst/>
          </a:prstGeom>
          <a:noFill/>
        </p:spPr>
        <p:txBody>
          <a:bodyPr vert="horz" wrap="none" lIns="0" tIns="0" rIns="0" bIns="0" anchor="ctr" anchorCtr="0">
            <a:noAutofit/>
          </a:bodyPr>
          <a:lstStyle>
            <a:lvl1pPr marL="0" indent="0" algn="ctr">
              <a:buNone/>
              <a:defRPr sz="3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800000000000000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Marcador de texto 7">
            <a:extLst/>
          </p:cNvPr>
          <p:cNvSpPr>
            <a:spLocks noGrp="1"/>
          </p:cNvSpPr>
          <p:nvPr>
            <p:ph type="body" sz="quarter" idx="28"/>
          </p:nvPr>
        </p:nvSpPr>
        <p:spPr>
          <a:xfrm>
            <a:off x="3352800" y="3313152"/>
            <a:ext cx="2483013" cy="798552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marR="0" indent="0" algn="ctr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am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/>
          </p:cNvPr>
          <p:cNvSpPr>
            <a:spLocks noGrp="1"/>
          </p:cNvSpPr>
          <p:nvPr>
            <p:ph type="pic" sz="quarter" idx="35"/>
          </p:nvPr>
        </p:nvSpPr>
        <p:spPr>
          <a:xfrm>
            <a:off x="3525861" y="1"/>
            <a:ext cx="5609071" cy="5148957"/>
          </a:xfrm>
          <a:custGeom>
            <a:avLst/>
            <a:gdLst>
              <a:gd name="connsiteX0" fmla="*/ 2525 w 5609071"/>
              <a:gd name="connsiteY0" fmla="*/ 0 h 5148957"/>
              <a:gd name="connsiteX1" fmla="*/ 5609071 w 5609071"/>
              <a:gd name="connsiteY1" fmla="*/ 0 h 5148957"/>
              <a:gd name="connsiteX2" fmla="*/ 5609071 w 5609071"/>
              <a:gd name="connsiteY2" fmla="*/ 5108979 h 5148957"/>
              <a:gd name="connsiteX3" fmla="*/ 5562791 w 5609071"/>
              <a:gd name="connsiteY3" fmla="*/ 5148957 h 5148957"/>
              <a:gd name="connsiteX4" fmla="*/ 570002 w 5609071"/>
              <a:gd name="connsiteY4" fmla="*/ 5148957 h 5148957"/>
              <a:gd name="connsiteX5" fmla="*/ 501098 w 5609071"/>
              <a:gd name="connsiteY5" fmla="*/ 5037229 h 5148957"/>
              <a:gd name="connsiteX6" fmla="*/ 1354746 w 5609071"/>
              <a:gd name="connsiteY6" fmla="*/ 2207978 h 5148957"/>
              <a:gd name="connsiteX7" fmla="*/ 0 w 5609071"/>
              <a:gd name="connsiteY7" fmla="*/ 54853 h 514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09071" h="5148957">
                <a:moveTo>
                  <a:pt x="2525" y="0"/>
                </a:moveTo>
                <a:lnTo>
                  <a:pt x="5609071" y="0"/>
                </a:lnTo>
                <a:lnTo>
                  <a:pt x="5609071" y="5108979"/>
                </a:lnTo>
                <a:lnTo>
                  <a:pt x="5562791" y="5148957"/>
                </a:lnTo>
                <a:lnTo>
                  <a:pt x="570002" y="5148957"/>
                </a:lnTo>
                <a:lnTo>
                  <a:pt x="501098" y="5037229"/>
                </a:lnTo>
                <a:cubicBezTo>
                  <a:pt x="207390" y="4109142"/>
                  <a:pt x="1548739" y="3745601"/>
                  <a:pt x="1354746" y="2207978"/>
                </a:cubicBezTo>
                <a:cubicBezTo>
                  <a:pt x="1042872" y="1050436"/>
                  <a:pt x="14006" y="644662"/>
                  <a:pt x="0" y="54853"/>
                </a:cubicBezTo>
                <a:close/>
              </a:path>
            </a:pathLst>
          </a:custGeom>
          <a:effectLst>
            <a:outerShdw blurRad="342900" dist="190500" dir="2700000" algn="tl" rotWithShape="0">
              <a:schemeClr val="tx1">
                <a:alpha val="15000"/>
              </a:schemeClr>
            </a:outerShdw>
          </a:effectLst>
        </p:spPr>
        <p:txBody>
          <a:bodyPr wrap="square" anchor="ctr">
            <a:noAutofit/>
          </a:bodyPr>
          <a:lstStyle>
            <a:lvl1pPr>
              <a:defRPr lang="es-ES" sz="12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endParaRPr lang="es-ES" noProof="0" dirty="0"/>
          </a:p>
        </p:txBody>
      </p:sp>
      <p:sp>
        <p:nvSpPr>
          <p:cNvPr id="12" name="Marcador de texto 7">
            <a:extLst/>
          </p:cNvPr>
          <p:cNvSpPr>
            <a:spLocks noGrp="1"/>
          </p:cNvSpPr>
          <p:nvPr>
            <p:ph type="body" sz="quarter" idx="34"/>
          </p:nvPr>
        </p:nvSpPr>
        <p:spPr>
          <a:xfrm>
            <a:off x="914400" y="1836566"/>
            <a:ext cx="2483013" cy="658984"/>
          </a:xfrm>
          <a:prstGeom prst="rect">
            <a:avLst/>
          </a:prstGeom>
          <a:noFill/>
        </p:spPr>
        <p:txBody>
          <a:bodyPr vert="horz" wrap="none" lIns="0" tIns="0" rIns="0" bIns="0" anchor="ctr" anchorCtr="0">
            <a:noAutofit/>
          </a:bodyPr>
          <a:lstStyle>
            <a:lvl1pPr marL="0" indent="0" algn="l">
              <a:buNone/>
              <a:defRPr sz="3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800000000000000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am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8">
            <a:extLst/>
          </p:cNvPr>
          <p:cNvSpPr/>
          <p:nvPr userDrawn="1"/>
        </p:nvSpPr>
        <p:spPr>
          <a:xfrm rot="9874435">
            <a:off x="6335713" y="-550863"/>
            <a:ext cx="3081337" cy="2752726"/>
          </a:xfrm>
          <a:custGeom>
            <a:avLst/>
            <a:gdLst>
              <a:gd name="connsiteX0" fmla="*/ 3065531 w 3080849"/>
              <a:gd name="connsiteY0" fmla="*/ 2752296 h 2752296"/>
              <a:gd name="connsiteX1" fmla="*/ 0 w 3080849"/>
              <a:gd name="connsiteY1" fmla="*/ 1906406 h 2752296"/>
              <a:gd name="connsiteX2" fmla="*/ 526046 w 3080849"/>
              <a:gd name="connsiteY2" fmla="*/ 0 h 2752296"/>
              <a:gd name="connsiteX3" fmla="*/ 554201 w 3080849"/>
              <a:gd name="connsiteY3" fmla="*/ 5823 h 2752296"/>
              <a:gd name="connsiteX4" fmla="*/ 688948 w 3080849"/>
              <a:gd name="connsiteY4" fmla="*/ 44627 h 2752296"/>
              <a:gd name="connsiteX5" fmla="*/ 1464322 w 3080849"/>
              <a:gd name="connsiteY5" fmla="*/ 1691089 h 2752296"/>
              <a:gd name="connsiteX6" fmla="*/ 3080849 w 3080849"/>
              <a:gd name="connsiteY6" fmla="*/ 2483138 h 2752296"/>
              <a:gd name="connsiteX7" fmla="*/ 3068500 w 3080849"/>
              <a:gd name="connsiteY7" fmla="*/ 2732461 h 275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0849" h="2752296">
                <a:moveTo>
                  <a:pt x="3065531" y="2752296"/>
                </a:moveTo>
                <a:lnTo>
                  <a:pt x="0" y="1906406"/>
                </a:lnTo>
                <a:lnTo>
                  <a:pt x="526046" y="0"/>
                </a:lnTo>
                <a:lnTo>
                  <a:pt x="554201" y="5823"/>
                </a:lnTo>
                <a:cubicBezTo>
                  <a:pt x="598605" y="16806"/>
                  <a:pt x="643525" y="29717"/>
                  <a:pt x="688948" y="44627"/>
                </a:cubicBezTo>
                <a:cubicBezTo>
                  <a:pt x="1205834" y="348272"/>
                  <a:pt x="741861" y="1067428"/>
                  <a:pt x="1464322" y="1691089"/>
                </a:cubicBezTo>
                <a:cubicBezTo>
                  <a:pt x="2257617" y="2204569"/>
                  <a:pt x="3080849" y="1670301"/>
                  <a:pt x="3080849" y="2483138"/>
                </a:cubicBezTo>
                <a:cubicBezTo>
                  <a:pt x="3080849" y="2567310"/>
                  <a:pt x="3076666" y="2650485"/>
                  <a:pt x="3068500" y="2732461"/>
                </a:cubicBezTo>
                <a:close/>
              </a:path>
            </a:pathLst>
          </a:custGeom>
          <a:gradFill>
            <a:gsLst>
              <a:gs pos="13000">
                <a:schemeClr val="bg1"/>
              </a:gs>
              <a:gs pos="43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sz="quarter" idx="10"/>
          </p:nvPr>
        </p:nvSpPr>
        <p:spPr>
          <a:xfrm>
            <a:off x="2" y="-19050"/>
            <a:ext cx="6285756" cy="3943350"/>
          </a:xfrm>
          <a:prstGeom prst="rect">
            <a:avLst/>
          </a:prstGeo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6" name="Picture Placeholder 2">
            <a:extLst/>
          </p:cNvPr>
          <p:cNvSpPr>
            <a:spLocks noGrp="1"/>
          </p:cNvSpPr>
          <p:nvPr>
            <p:ph type="pic" sz="quarter" idx="11"/>
          </p:nvPr>
        </p:nvSpPr>
        <p:spPr>
          <a:xfrm>
            <a:off x="6285758" y="2571750"/>
            <a:ext cx="2858244" cy="2569991"/>
          </a:xfrm>
          <a:prstGeom prst="rect">
            <a:avLst/>
          </a:prstGeo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12" name="Marcador de texto 7">
            <a:extLst/>
          </p:cNvPr>
          <p:cNvSpPr>
            <a:spLocks noGrp="1"/>
          </p:cNvSpPr>
          <p:nvPr>
            <p:ph type="body" sz="quarter" idx="34"/>
          </p:nvPr>
        </p:nvSpPr>
        <p:spPr>
          <a:xfrm>
            <a:off x="6568993" y="1303166"/>
            <a:ext cx="2406813" cy="658984"/>
          </a:xfrm>
          <a:prstGeom prst="rect">
            <a:avLst/>
          </a:prstGeom>
          <a:noFill/>
        </p:spPr>
        <p:txBody>
          <a:bodyPr vert="horz" wrap="none" lIns="0" tIns="0" rIns="0" bIns="0" anchor="ctr" anchorCtr="0">
            <a:noAutofit/>
          </a:bodyPr>
          <a:lstStyle>
            <a:lvl1pPr marL="0" indent="0" algn="ctr">
              <a:buNone/>
              <a:defRPr sz="32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800000000000000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/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11">
            <a:extLst/>
          </p:cNvPr>
          <p:cNvSpPr/>
          <p:nvPr userDrawn="1"/>
        </p:nvSpPr>
        <p:spPr>
          <a:xfrm rot="18253653">
            <a:off x="4552950" y="-1173162"/>
            <a:ext cx="5675313" cy="6529387"/>
          </a:xfrm>
          <a:custGeom>
            <a:avLst/>
            <a:gdLst>
              <a:gd name="connsiteX0" fmla="*/ 3269837 w 5674604"/>
              <a:gd name="connsiteY0" fmla="*/ 12034 h 6528970"/>
              <a:gd name="connsiteX1" fmla="*/ 4489696 w 5674604"/>
              <a:gd name="connsiteY1" fmla="*/ 1805146 h 6528970"/>
              <a:gd name="connsiteX2" fmla="*/ 4500335 w 5674604"/>
              <a:gd name="connsiteY2" fmla="*/ 1846039 h 6528970"/>
              <a:gd name="connsiteX3" fmla="*/ 5143147 w 5674604"/>
              <a:gd name="connsiteY3" fmla="*/ 2815576 h 6528970"/>
              <a:gd name="connsiteX4" fmla="*/ 5198479 w 5674604"/>
              <a:gd name="connsiteY4" fmla="*/ 2847011 h 6528970"/>
              <a:gd name="connsiteX5" fmla="*/ 5674604 w 5674604"/>
              <a:gd name="connsiteY5" fmla="*/ 3546885 h 6528970"/>
              <a:gd name="connsiteX6" fmla="*/ 1291134 w 5674604"/>
              <a:gd name="connsiteY6" fmla="*/ 6528970 h 6528970"/>
              <a:gd name="connsiteX7" fmla="*/ 43548 w 5674604"/>
              <a:gd name="connsiteY7" fmla="*/ 4695102 h 6528970"/>
              <a:gd name="connsiteX8" fmla="*/ 20053 w 5674604"/>
              <a:gd name="connsiteY8" fmla="*/ 4506598 h 6528970"/>
              <a:gd name="connsiteX9" fmla="*/ 0 w 5674604"/>
              <a:gd name="connsiteY9" fmla="*/ 4101736 h 6528970"/>
              <a:gd name="connsiteX10" fmla="*/ 3242850 w 5674604"/>
              <a:gd name="connsiteY10" fmla="*/ 8657 h 652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74604" h="6528970">
                <a:moveTo>
                  <a:pt x="3269837" y="12034"/>
                </a:moveTo>
                <a:lnTo>
                  <a:pt x="4489696" y="1805146"/>
                </a:lnTo>
                <a:lnTo>
                  <a:pt x="4500335" y="1846039"/>
                </a:lnTo>
                <a:cubicBezTo>
                  <a:pt x="4598065" y="2167480"/>
                  <a:pt x="4776535" y="2499100"/>
                  <a:pt x="5143147" y="2815576"/>
                </a:cubicBezTo>
                <a:lnTo>
                  <a:pt x="5198479" y="2847011"/>
                </a:lnTo>
                <a:lnTo>
                  <a:pt x="5674604" y="3546885"/>
                </a:lnTo>
                <a:lnTo>
                  <a:pt x="1291134" y="6528970"/>
                </a:lnTo>
                <a:lnTo>
                  <a:pt x="43548" y="4695102"/>
                </a:lnTo>
                <a:lnTo>
                  <a:pt x="20053" y="4506598"/>
                </a:lnTo>
                <a:cubicBezTo>
                  <a:pt x="6793" y="4373483"/>
                  <a:pt x="0" y="4238418"/>
                  <a:pt x="0" y="4101736"/>
                </a:cubicBezTo>
                <a:cubicBezTo>
                  <a:pt x="0" y="2119850"/>
                  <a:pt x="1251440" y="-158247"/>
                  <a:pt x="3242850" y="8657"/>
                </a:cubicBezTo>
                <a:close/>
              </a:path>
            </a:pathLst>
          </a:custGeom>
          <a:gradFill>
            <a:gsLst>
              <a:gs pos="13000">
                <a:schemeClr val="bg1"/>
              </a:gs>
              <a:gs pos="43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 dirty="0"/>
          </a:p>
        </p:txBody>
      </p:sp>
      <p:sp>
        <p:nvSpPr>
          <p:cNvPr id="39" name="Picture Placeholder 2">
            <a:extLst/>
          </p:cNvPr>
          <p:cNvSpPr>
            <a:spLocks noGrp="1"/>
          </p:cNvSpPr>
          <p:nvPr>
            <p:ph type="pic" sz="quarter" idx="16"/>
          </p:nvPr>
        </p:nvSpPr>
        <p:spPr>
          <a:xfrm>
            <a:off x="4267200" y="2225891"/>
            <a:ext cx="1927794" cy="974537"/>
          </a:xfrm>
          <a:prstGeom prst="rect">
            <a:avLst/>
          </a:prstGeo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9" name="Marcador de texto 7">
            <a:extLst/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1436514"/>
            <a:ext cx="3200400" cy="685800"/>
          </a:xfrm>
          <a:prstGeom prst="rect">
            <a:avLst/>
          </a:prstGeom>
          <a:noFill/>
        </p:spPr>
        <p:txBody>
          <a:bodyPr vert="horz" wrap="none" lIns="0" tIns="0" rIns="0" bIns="0" anchor="t" anchorCtr="0">
            <a:noAutofit/>
          </a:bodyPr>
          <a:lstStyle>
            <a:lvl1pPr marL="0" indent="0" algn="l">
              <a:buNone/>
              <a:defRPr sz="23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800000000000000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0" name="Marcador de texto 7">
            <a:extLst/>
          </p:cNvPr>
          <p:cNvSpPr>
            <a:spLocks noGrp="1"/>
          </p:cNvSpPr>
          <p:nvPr>
            <p:ph type="body" sz="quarter" idx="28"/>
          </p:nvPr>
        </p:nvSpPr>
        <p:spPr>
          <a:xfrm>
            <a:off x="457201" y="2384060"/>
            <a:ext cx="3200399" cy="798552"/>
          </a:xfrm>
          <a:prstGeom prst="rect">
            <a:avLst/>
          </a:prstGeom>
          <a:noFill/>
          <a:effectLst/>
        </p:spPr>
        <p:txBody>
          <a:bodyPr vert="horz" wrap="square" lIns="0" tIns="0" rIns="0" bIns="0" anchor="t">
            <a:spAutoFit/>
          </a:bodyPr>
          <a:lstStyle>
            <a:lvl1pPr marL="0" marR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Marcador de texto 7">
            <a:extLst/>
          </p:cNvPr>
          <p:cNvSpPr>
            <a:spLocks noGrp="1"/>
          </p:cNvSpPr>
          <p:nvPr>
            <p:ph type="body" sz="quarter" idx="31"/>
          </p:nvPr>
        </p:nvSpPr>
        <p:spPr>
          <a:xfrm>
            <a:off x="457201" y="971550"/>
            <a:ext cx="3200399" cy="203774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accent5"/>
                </a:solidFill>
                <a:latin typeface="Raleway Medium" panose="020B06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7" name="Picture Placeholder 2">
            <a:extLst/>
          </p:cNvPr>
          <p:cNvSpPr>
            <a:spLocks noGrp="1"/>
          </p:cNvSpPr>
          <p:nvPr>
            <p:ph type="pic" sz="quarter" idx="14"/>
          </p:nvPr>
        </p:nvSpPr>
        <p:spPr>
          <a:xfrm>
            <a:off x="6629400" y="2206813"/>
            <a:ext cx="1927794" cy="974537"/>
          </a:xfrm>
          <a:prstGeom prst="rect">
            <a:avLst/>
          </a:prstGeom>
        </p:spPr>
        <p:txBody>
          <a:bodyPr/>
          <a:lstStyle/>
          <a:p>
            <a:pPr lvl="0"/>
            <a:endParaRPr lang="es-ES" noProof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686800" y="4629150"/>
            <a:ext cx="233363" cy="22860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none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9E2A00A-F5EB-4BD1-B2FB-D9069AA71805}" type="slidenum">
              <a:rPr lang="en-US" sz="900" b="1" smtClean="0">
                <a:solidFill>
                  <a:schemeClr val="bg1">
                    <a:lumMod val="85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1" dirty="0">
              <a:solidFill>
                <a:schemeClr val="bg1">
                  <a:lumMod val="85000"/>
                </a:schemeClr>
              </a:solidFill>
              <a:latin typeface="Lato Regular"/>
              <a:ea typeface="Open Sans Light" panose="020B0306030504020204" pitchFamily="34" charset="0"/>
              <a:cs typeface="Lato Regular"/>
            </a:endParaRPr>
          </a:p>
        </p:txBody>
      </p:sp>
      <p:sp>
        <p:nvSpPr>
          <p:cNvPr id="10" name="Freeform: Shape 10">
            <a:extLst/>
          </p:cNvPr>
          <p:cNvSpPr/>
          <p:nvPr userDrawn="1"/>
        </p:nvSpPr>
        <p:spPr>
          <a:xfrm rot="17298487">
            <a:off x="5549901" y="-1176338"/>
            <a:ext cx="3244850" cy="4225925"/>
          </a:xfrm>
          <a:custGeom>
            <a:avLst/>
            <a:gdLst>
              <a:gd name="connsiteX0" fmla="*/ 2033052 w 3244897"/>
              <a:gd name="connsiteY0" fmla="*/ 71124 h 4227043"/>
              <a:gd name="connsiteX1" fmla="*/ 3244897 w 3244897"/>
              <a:gd name="connsiteY1" fmla="*/ 3733664 h 4227043"/>
              <a:gd name="connsiteX2" fmla="*/ 1753767 w 3244897"/>
              <a:gd name="connsiteY2" fmla="*/ 4227043 h 4227043"/>
              <a:gd name="connsiteX3" fmla="*/ 1635397 w 3244897"/>
              <a:gd name="connsiteY3" fmla="*/ 4208626 h 4227043"/>
              <a:gd name="connsiteX4" fmla="*/ 0 w 3244897"/>
              <a:gd name="connsiteY4" fmla="*/ 2162960 h 4227043"/>
              <a:gd name="connsiteX5" fmla="*/ 1820060 w 3244897"/>
              <a:gd name="connsiteY5" fmla="*/ 18328 h 422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4897" h="4227043">
                <a:moveTo>
                  <a:pt x="2033052" y="71124"/>
                </a:moveTo>
                <a:lnTo>
                  <a:pt x="3244897" y="3733664"/>
                </a:lnTo>
                <a:lnTo>
                  <a:pt x="1753767" y="4227043"/>
                </a:lnTo>
                <a:lnTo>
                  <a:pt x="1635397" y="4208626"/>
                </a:lnTo>
                <a:cubicBezTo>
                  <a:pt x="702078" y="4013919"/>
                  <a:pt x="0" y="3172027"/>
                  <a:pt x="0" y="2162960"/>
                </a:cubicBezTo>
                <a:cubicBezTo>
                  <a:pt x="0" y="1081818"/>
                  <a:pt x="706216" y="-166483"/>
                  <a:pt x="1820060" y="18328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6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sp>
        <p:nvSpPr>
          <p:cNvPr id="26" name="Marcador de texto 7">
            <a:extLst/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1436514"/>
            <a:ext cx="3657600" cy="685800"/>
          </a:xfrm>
          <a:prstGeom prst="rect">
            <a:avLst/>
          </a:prstGeom>
          <a:noFill/>
        </p:spPr>
        <p:txBody>
          <a:bodyPr vert="horz" wrap="none" lIns="0" tIns="0" rIns="0" bIns="0" anchor="t" anchorCtr="0">
            <a:noAutofit/>
          </a:bodyPr>
          <a:lstStyle>
            <a:lvl1pPr marL="0" indent="0" algn="l">
              <a:buNone/>
              <a:defRPr sz="23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800000000000000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27" name="Marcador de texto 7">
            <a:extLst/>
          </p:cNvPr>
          <p:cNvSpPr>
            <a:spLocks noGrp="1"/>
          </p:cNvSpPr>
          <p:nvPr>
            <p:ph type="body" sz="quarter" idx="28"/>
          </p:nvPr>
        </p:nvSpPr>
        <p:spPr>
          <a:xfrm>
            <a:off x="457201" y="2352459"/>
            <a:ext cx="3657599" cy="830997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l">
              <a:lnSpc>
                <a:spcPct val="150000"/>
              </a:lnSpc>
              <a:buNone/>
              <a:defRPr sz="1200" b="0" i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8" name="Marcador de texto 7">
            <a:extLst/>
          </p:cNvPr>
          <p:cNvSpPr>
            <a:spLocks noGrp="1"/>
          </p:cNvSpPr>
          <p:nvPr>
            <p:ph type="body" sz="quarter" idx="31"/>
          </p:nvPr>
        </p:nvSpPr>
        <p:spPr>
          <a:xfrm>
            <a:off x="457201" y="971550"/>
            <a:ext cx="3657599" cy="230832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accent5"/>
                </a:solidFill>
                <a:latin typeface="Raleway Medium" panose="020B06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Picture Placeholder 3">
            <a:extLst/>
          </p:cNvPr>
          <p:cNvSpPr>
            <a:spLocks noGrp="1"/>
          </p:cNvSpPr>
          <p:nvPr>
            <p:ph type="pic" sz="quarter" idx="30"/>
          </p:nvPr>
        </p:nvSpPr>
        <p:spPr>
          <a:xfrm>
            <a:off x="5066414" y="742951"/>
            <a:ext cx="3391786" cy="3429000"/>
          </a:xfrm>
          <a:prstGeom prst="roundRect">
            <a:avLst>
              <a:gd name="adj" fmla="val 4184"/>
            </a:avLst>
          </a:prstGeom>
          <a:effectLst>
            <a:outerShdw blurRad="342900" dist="190500" dir="600000" algn="tl" rotWithShape="0">
              <a:schemeClr val="tx1">
                <a:alpha val="15000"/>
              </a:schemeClr>
            </a:outerShdw>
          </a:effectLst>
        </p:spPr>
        <p:txBody>
          <a:bodyPr anchor="ctr"/>
          <a:lstStyle>
            <a:lvl1pPr>
              <a:defRPr lang="en-US" sz="1200" dirty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1" name="Marcador de texto 7">
            <a:extLst/>
          </p:cNvPr>
          <p:cNvSpPr>
            <a:spLocks noGrp="1"/>
          </p:cNvSpPr>
          <p:nvPr>
            <p:ph type="body" sz="quarter" idx="32"/>
          </p:nvPr>
        </p:nvSpPr>
        <p:spPr>
          <a:xfrm>
            <a:off x="914401" y="3255189"/>
            <a:ext cx="3200399" cy="276999"/>
          </a:xfrm>
          <a:prstGeom prst="rect">
            <a:avLst/>
          </a:prstGeom>
          <a:noFill/>
        </p:spPr>
        <p:txBody>
          <a:bodyPr vert="horz" wrap="square" lIns="0" tIns="0" rIns="0" bIns="0" anchor="ctr">
            <a:spAutoFit/>
          </a:bodyPr>
          <a:lstStyle>
            <a:lvl1pPr marL="0" indent="0" algn="l">
              <a:lnSpc>
                <a:spcPct val="150000"/>
              </a:lnSpc>
              <a:buNone/>
              <a:defRPr sz="1200" b="0" i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2" name="Marcador de texto 7">
            <a:extLst/>
          </p:cNvPr>
          <p:cNvSpPr>
            <a:spLocks noGrp="1"/>
          </p:cNvSpPr>
          <p:nvPr>
            <p:ph type="body" sz="quarter" idx="33"/>
          </p:nvPr>
        </p:nvSpPr>
        <p:spPr>
          <a:xfrm>
            <a:off x="914401" y="3760788"/>
            <a:ext cx="3200399" cy="276999"/>
          </a:xfrm>
          <a:prstGeom prst="rect">
            <a:avLst/>
          </a:prstGeom>
          <a:noFill/>
        </p:spPr>
        <p:txBody>
          <a:bodyPr vert="horz" wrap="square" lIns="0" tIns="0" rIns="0" bIns="0" anchor="ctr">
            <a:spAutoFit/>
          </a:bodyPr>
          <a:lstStyle>
            <a:lvl1pPr marL="0" indent="0" algn="l">
              <a:lnSpc>
                <a:spcPct val="150000"/>
              </a:lnSpc>
              <a:buNone/>
              <a:defRPr sz="1200" b="0" i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3" name="Marcador de texto 7">
            <a:extLst/>
          </p:cNvPr>
          <p:cNvSpPr>
            <a:spLocks noGrp="1"/>
          </p:cNvSpPr>
          <p:nvPr>
            <p:ph type="body" sz="quarter" idx="34"/>
          </p:nvPr>
        </p:nvSpPr>
        <p:spPr>
          <a:xfrm>
            <a:off x="902368" y="4245789"/>
            <a:ext cx="3200399" cy="276999"/>
          </a:xfrm>
          <a:prstGeom prst="rect">
            <a:avLst/>
          </a:prstGeom>
          <a:noFill/>
        </p:spPr>
        <p:txBody>
          <a:bodyPr vert="horz" wrap="square" lIns="0" tIns="0" rIns="0" bIns="0" anchor="ctr">
            <a:spAutoFit/>
          </a:bodyPr>
          <a:lstStyle>
            <a:lvl1pPr marL="0" indent="0" algn="l">
              <a:lnSpc>
                <a:spcPct val="150000"/>
              </a:lnSpc>
              <a:buNone/>
              <a:defRPr sz="1200" b="0" i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text + image + frame /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686800" y="4629150"/>
            <a:ext cx="233363" cy="22860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none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7A654BE-E842-4084-AC21-4FDDBF81F248}" type="slidenum">
              <a:rPr lang="en-US" sz="900" b="1" smtClean="0">
                <a:solidFill>
                  <a:schemeClr val="bg1">
                    <a:lumMod val="85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1" dirty="0">
              <a:solidFill>
                <a:schemeClr val="bg1">
                  <a:lumMod val="85000"/>
                </a:schemeClr>
              </a:solidFill>
              <a:latin typeface="Lato Regular"/>
              <a:ea typeface="Open Sans Light" panose="020B0306030504020204" pitchFamily="34" charset="0"/>
              <a:cs typeface="Lato Regular"/>
            </a:endParaRPr>
          </a:p>
        </p:txBody>
      </p:sp>
      <p:sp>
        <p:nvSpPr>
          <p:cNvPr id="8" name="Freeform: Shape 11">
            <a:extLst/>
          </p:cNvPr>
          <p:cNvSpPr/>
          <p:nvPr userDrawn="1"/>
        </p:nvSpPr>
        <p:spPr>
          <a:xfrm rot="1874939">
            <a:off x="5732463" y="-438150"/>
            <a:ext cx="4471987" cy="4919663"/>
          </a:xfrm>
          <a:custGeom>
            <a:avLst/>
            <a:gdLst>
              <a:gd name="connsiteX0" fmla="*/ 272567 w 4473168"/>
              <a:gd name="connsiteY0" fmla="*/ 1174608 h 4919670"/>
              <a:gd name="connsiteX1" fmla="*/ 2208338 w 4473168"/>
              <a:gd name="connsiteY1" fmla="*/ 0 h 4919670"/>
              <a:gd name="connsiteX2" fmla="*/ 2757455 w 4473168"/>
              <a:gd name="connsiteY2" fmla="*/ 904954 h 4919670"/>
              <a:gd name="connsiteX3" fmla="*/ 2763548 w 4473168"/>
              <a:gd name="connsiteY3" fmla="*/ 941323 h 4919670"/>
              <a:gd name="connsiteX4" fmla="*/ 3193630 w 4473168"/>
              <a:gd name="connsiteY4" fmla="*/ 1662230 h 4919670"/>
              <a:gd name="connsiteX5" fmla="*/ 3229239 w 4473168"/>
              <a:gd name="connsiteY5" fmla="*/ 1682459 h 4919670"/>
              <a:gd name="connsiteX6" fmla="*/ 4473168 w 4473168"/>
              <a:gd name="connsiteY6" fmla="*/ 3732473 h 4919670"/>
              <a:gd name="connsiteX7" fmla="*/ 4411710 w 4473168"/>
              <a:gd name="connsiteY7" fmla="*/ 3835608 h 4919670"/>
              <a:gd name="connsiteX8" fmla="*/ 2411804 w 4473168"/>
              <a:gd name="connsiteY8" fmla="*/ 4919670 h 4919670"/>
              <a:gd name="connsiteX9" fmla="*/ 0 w 4473168"/>
              <a:gd name="connsiteY9" fmla="*/ 2460869 h 4919670"/>
              <a:gd name="connsiteX10" fmla="*/ 264176 w 4473168"/>
              <a:gd name="connsiteY10" fmla="*/ 1191963 h 491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73168" h="4919670">
                <a:moveTo>
                  <a:pt x="272567" y="1174608"/>
                </a:moveTo>
                <a:lnTo>
                  <a:pt x="2208338" y="0"/>
                </a:lnTo>
                <a:lnTo>
                  <a:pt x="2757455" y="904954"/>
                </a:lnTo>
                <a:lnTo>
                  <a:pt x="2763548" y="941323"/>
                </a:lnTo>
                <a:cubicBezTo>
                  <a:pt x="2815506" y="1177051"/>
                  <a:pt x="2920453" y="1426411"/>
                  <a:pt x="3193630" y="1662230"/>
                </a:cubicBezTo>
                <a:lnTo>
                  <a:pt x="3229239" y="1682459"/>
                </a:lnTo>
                <a:lnTo>
                  <a:pt x="4473168" y="3732473"/>
                </a:lnTo>
                <a:lnTo>
                  <a:pt x="4411710" y="3835608"/>
                </a:lnTo>
                <a:cubicBezTo>
                  <a:pt x="3978291" y="4489653"/>
                  <a:pt x="3244305" y="4919670"/>
                  <a:pt x="2411804" y="4919670"/>
                </a:cubicBezTo>
                <a:cubicBezTo>
                  <a:pt x="1079802" y="4919670"/>
                  <a:pt x="0" y="3818827"/>
                  <a:pt x="0" y="2460869"/>
                </a:cubicBezTo>
                <a:cubicBezTo>
                  <a:pt x="0" y="2036507"/>
                  <a:pt x="92400" y="1590274"/>
                  <a:pt x="264176" y="1191963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6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sp>
        <p:nvSpPr>
          <p:cNvPr id="16" name="Marcador de texto 7"/>
          <p:cNvSpPr>
            <a:spLocks noGrp="1"/>
          </p:cNvSpPr>
          <p:nvPr>
            <p:ph type="body" sz="quarter" idx="26"/>
          </p:nvPr>
        </p:nvSpPr>
        <p:spPr>
          <a:xfrm>
            <a:off x="457200" y="1436514"/>
            <a:ext cx="3657600" cy="685800"/>
          </a:xfrm>
          <a:prstGeom prst="rect">
            <a:avLst/>
          </a:prstGeom>
          <a:noFill/>
        </p:spPr>
        <p:txBody>
          <a:bodyPr vert="horz" wrap="none" lIns="0" tIns="0" rIns="0" bIns="0" anchor="t" anchorCtr="0">
            <a:noAutofit/>
          </a:bodyPr>
          <a:lstStyle>
            <a:lvl1pPr marL="0" indent="0" algn="l">
              <a:buNone/>
              <a:defRPr sz="23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800000000000000" pitchFamily="50" charset="0"/>
                <a:ea typeface="Roboto" pitchFamily="2" charset="0"/>
                <a:cs typeface="Lato Black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8" name="Marcador de texto 7"/>
          <p:cNvSpPr>
            <a:spLocks noGrp="1"/>
          </p:cNvSpPr>
          <p:nvPr>
            <p:ph type="body" sz="quarter" idx="28"/>
          </p:nvPr>
        </p:nvSpPr>
        <p:spPr>
          <a:xfrm>
            <a:off x="457201" y="2352459"/>
            <a:ext cx="3657599" cy="830997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l">
              <a:lnSpc>
                <a:spcPct val="150000"/>
              </a:lnSpc>
              <a:buNone/>
              <a:defRPr sz="1200" b="0" i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800601" y="742951"/>
            <a:ext cx="3391786" cy="3429000"/>
          </a:xfrm>
          <a:prstGeom prst="roundRect">
            <a:avLst>
              <a:gd name="adj" fmla="val 4184"/>
            </a:avLst>
          </a:prstGeom>
          <a:effectLst>
            <a:outerShdw blurRad="342900" dist="190500" dir="2700000" algn="tl" rotWithShape="0">
              <a:schemeClr val="tx1">
                <a:alpha val="15000"/>
              </a:schemeClr>
            </a:outerShdw>
          </a:effectLst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Marcador de texto 7">
            <a:extLst/>
          </p:cNvPr>
          <p:cNvSpPr>
            <a:spLocks noGrp="1"/>
          </p:cNvSpPr>
          <p:nvPr>
            <p:ph type="body" sz="quarter" idx="31"/>
          </p:nvPr>
        </p:nvSpPr>
        <p:spPr>
          <a:xfrm>
            <a:off x="457201" y="971550"/>
            <a:ext cx="3657599" cy="230832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l">
              <a:lnSpc>
                <a:spcPct val="150000"/>
              </a:lnSpc>
              <a:buNone/>
              <a:defRPr sz="1000" b="0" i="0">
                <a:solidFill>
                  <a:schemeClr val="accent5"/>
                </a:solidFill>
                <a:latin typeface="Raleway Medium" panose="020B06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Marcador de texto 7">
            <a:extLst/>
          </p:cNvPr>
          <p:cNvSpPr>
            <a:spLocks noGrp="1"/>
          </p:cNvSpPr>
          <p:nvPr>
            <p:ph type="body" sz="quarter" idx="33"/>
          </p:nvPr>
        </p:nvSpPr>
        <p:spPr>
          <a:xfrm>
            <a:off x="942264" y="3483789"/>
            <a:ext cx="3172536" cy="276999"/>
          </a:xfrm>
          <a:prstGeom prst="rect">
            <a:avLst/>
          </a:prstGeom>
          <a:noFill/>
        </p:spPr>
        <p:txBody>
          <a:bodyPr vert="horz" wrap="square" lIns="0" tIns="0" rIns="0" bIns="0" anchor="t">
            <a:spAutoFit/>
          </a:bodyPr>
          <a:lstStyle>
            <a:lvl1pPr marL="0" indent="0" algn="l">
              <a:lnSpc>
                <a:spcPct val="150000"/>
              </a:lnSpc>
              <a:buNone/>
              <a:defRPr sz="1200" b="0" i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8686800" y="4629150"/>
            <a:ext cx="233363" cy="228600"/>
          </a:xfrm>
          <a:prstGeom prst="round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none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F0C0D3C-3E28-4016-A905-8C3E9112B27C}" type="slidenum">
              <a:rPr lang="en-US" sz="900" b="1" smtClean="0">
                <a:solidFill>
                  <a:schemeClr val="bg1">
                    <a:lumMod val="85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1" dirty="0">
              <a:solidFill>
                <a:schemeClr val="bg1">
                  <a:lumMod val="85000"/>
                </a:schemeClr>
              </a:solidFill>
              <a:latin typeface="Lato Regular"/>
              <a:ea typeface="Open Sans Light" panose="020B0306030504020204" pitchFamily="34" charset="0"/>
              <a:cs typeface="Lato Regular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7" r:id="rId2"/>
    <p:sldLayoutId id="2147483949" r:id="rId3"/>
    <p:sldLayoutId id="2147483946" r:id="rId4"/>
    <p:sldLayoutId id="2147483945" r:id="rId5"/>
    <p:sldLayoutId id="2147483950" r:id="rId6"/>
    <p:sldLayoutId id="2147483951" r:id="rId7"/>
  </p:sldLayoutIdLst>
  <p:transition spd="med"/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</p:sldLayoutIdLst>
  <p:transition spd="med"/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1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jpe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Placeholder 2"/>
          <p:cNvSpPr>
            <a:spLocks noGrp="1"/>
          </p:cNvSpPr>
          <p:nvPr>
            <p:ph type="body" sz="quarter" idx="34"/>
          </p:nvPr>
        </p:nvSpPr>
        <p:spPr bwMode="auto">
          <a:xfrm>
            <a:off x="3384550" y="2016125"/>
            <a:ext cx="2482850" cy="658813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800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Немецкая карандашная косметика</a:t>
            </a:r>
            <a:endParaRPr lang="es-ES" sz="2800" smtClean="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sp>
        <p:nvSpPr>
          <p:cNvPr id="22530" name="Text Placeholder 4"/>
          <p:cNvSpPr>
            <a:spLocks noGrp="1"/>
          </p:cNvSpPr>
          <p:nvPr>
            <p:ph type="body" sz="quarter" idx="36"/>
          </p:nvPr>
        </p:nvSpPr>
        <p:spPr bwMode="auto">
          <a:xfrm>
            <a:off x="3384550" y="2463800"/>
            <a:ext cx="2482850" cy="823913"/>
          </a:xfrm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HN" sz="3600" smtClean="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Miss Claire</a:t>
            </a:r>
            <a:endParaRPr lang="es-ES" sz="3600" smtClean="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sp>
        <p:nvSpPr>
          <p:cNvPr id="22531" name="Text Placeholder 27"/>
          <p:cNvSpPr>
            <a:spLocks noGrp="1"/>
          </p:cNvSpPr>
          <p:nvPr>
            <p:ph type="body" sz="quarter" idx="4294967295"/>
          </p:nvPr>
        </p:nvSpPr>
        <p:spPr bwMode="auto">
          <a:xfrm>
            <a:off x="3352800" y="4248150"/>
            <a:ext cx="2514600" cy="2301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1700" b="1" smtClean="0"/>
              <a:t>missclaire@miss-claire.ru </a:t>
            </a:r>
            <a:endParaRPr lang="es-ES" sz="2000" smtClean="0"/>
          </a:p>
        </p:txBody>
      </p:sp>
      <p:sp>
        <p:nvSpPr>
          <p:cNvPr id="22532" name="Text Placeholder 27"/>
          <p:cNvSpPr>
            <a:spLocks/>
          </p:cNvSpPr>
          <p:nvPr/>
        </p:nvSpPr>
        <p:spPr bwMode="auto">
          <a:xfrm>
            <a:off x="3352800" y="3563938"/>
            <a:ext cx="25146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defTabSz="68580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2000" b="1">
                <a:latin typeface="Raleway"/>
              </a:rPr>
              <a:t>+7 968 722-80-04</a:t>
            </a:r>
            <a:r>
              <a:rPr lang="ru-RU" sz="2000">
                <a:latin typeface="Calibri" pitchFamily="34" charset="0"/>
              </a:rPr>
              <a:t> </a:t>
            </a:r>
            <a:endParaRPr lang="es-ES" sz="2000">
              <a:latin typeface="Calibri" pitchFamily="34" charset="0"/>
            </a:endParaRPr>
          </a:p>
        </p:txBody>
      </p:sp>
    </p:spTree>
  </p:cSld>
  <p:clrMapOvr>
    <a:masterClrMapping/>
  </p:clrMapOvr>
  <p:transition spd="med" advTm="432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9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962150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 Placeholder 4"/>
          <p:cNvSpPr>
            <a:spLocks/>
          </p:cNvSpPr>
          <p:nvPr/>
        </p:nvSpPr>
        <p:spPr bwMode="auto">
          <a:xfrm>
            <a:off x="5181600" y="1276350"/>
            <a:ext cx="365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68580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230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Контурные карандаши</a:t>
            </a:r>
          </a:p>
          <a:p>
            <a:pPr defTabSz="68580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en-US" sz="230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De Luxe</a:t>
            </a:r>
          </a:p>
        </p:txBody>
      </p:sp>
      <p:sp>
        <p:nvSpPr>
          <p:cNvPr id="31747" name="Text Placeholder 5"/>
          <p:cNvSpPr>
            <a:spLocks/>
          </p:cNvSpPr>
          <p:nvPr/>
        </p:nvSpPr>
        <p:spPr bwMode="auto">
          <a:xfrm>
            <a:off x="5410200" y="2581275"/>
            <a:ext cx="32004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Формула</a:t>
            </a:r>
            <a:r>
              <a:rPr lang="en-US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EHA-TEXTURE</a:t>
            </a:r>
            <a:endParaRPr lang="ru-RU" sz="1200">
              <a:solidFill>
                <a:srgbClr val="7F7F7F"/>
              </a:solidFill>
              <a:latin typeface="Raleway"/>
              <a:ea typeface="Lato"/>
              <a:cs typeface="Lato"/>
            </a:endParaRP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Естественность</a:t>
            </a: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Стойкость</a:t>
            </a: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Температурная стабильность</a:t>
            </a: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Насыщенный цвет </a:t>
            </a:r>
            <a:r>
              <a:rPr lang="en-US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</a:t>
            </a:r>
            <a:endParaRPr lang="es-ES" sz="1200">
              <a:solidFill>
                <a:srgbClr val="7F7F7F"/>
              </a:solidFill>
              <a:latin typeface="Raleway"/>
              <a:ea typeface="Lato"/>
              <a:cs typeface="Lato"/>
            </a:endParaRP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endParaRPr lang="es-ES" sz="1200">
              <a:solidFill>
                <a:srgbClr val="7F7F7F"/>
              </a:solidFill>
              <a:latin typeface="Raleway"/>
              <a:ea typeface="Lato"/>
              <a:cs typeface="Lato"/>
            </a:endParaRPr>
          </a:p>
        </p:txBody>
      </p:sp>
      <p:sp>
        <p:nvSpPr>
          <p:cNvPr id="31748" name="Text Placeholder 6"/>
          <p:cNvSpPr>
            <a:spLocks/>
          </p:cNvSpPr>
          <p:nvPr/>
        </p:nvSpPr>
        <p:spPr bwMode="auto">
          <a:xfrm>
            <a:off x="5181600" y="895350"/>
            <a:ext cx="3657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00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НЕМЕЦКАЯ КАРАНДАШНАЯ КОСМЕТИКА</a:t>
            </a:r>
            <a:endParaRPr lang="es-ES" sz="100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sp>
        <p:nvSpPr>
          <p:cNvPr id="9" name="Flowchart: Connector 8">
            <a:extLst/>
          </p:cNvPr>
          <p:cNvSpPr/>
          <p:nvPr/>
        </p:nvSpPr>
        <p:spPr>
          <a:xfrm>
            <a:off x="5105400" y="2703513"/>
            <a:ext cx="152400" cy="152400"/>
          </a:xfrm>
          <a:prstGeom prst="flowChartConnector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pic>
        <p:nvPicPr>
          <p:cNvPr id="31750" name="Picture 23" descr="dd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214797">
            <a:off x="381000" y="742950"/>
            <a:ext cx="495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25" descr="dd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4188" y="69850"/>
            <a:ext cx="1039812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26"/>
          <p:cNvPicPr>
            <a:picLocks noChangeAspect="1" noChangeArrowheads="1"/>
          </p:cNvPicPr>
          <p:nvPr/>
        </p:nvPicPr>
        <p:blipFill>
          <a:blip r:embed="rId5"/>
          <a:srcRect l="72278" t="78743" r="13971" b="16570"/>
          <a:stretch>
            <a:fillRect/>
          </a:stretch>
        </p:blipFill>
        <p:spPr bwMode="auto">
          <a:xfrm>
            <a:off x="6705600" y="455295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181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Placeholder 4"/>
          <p:cNvSpPr>
            <a:spLocks/>
          </p:cNvSpPr>
          <p:nvPr/>
        </p:nvSpPr>
        <p:spPr bwMode="auto">
          <a:xfrm>
            <a:off x="762000" y="1436688"/>
            <a:ext cx="365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68580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230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Карандаши</a:t>
            </a:r>
          </a:p>
          <a:p>
            <a:pPr defTabSz="68580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en-US" sz="230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c</a:t>
            </a:r>
            <a:r>
              <a:rPr lang="ru-RU" sz="230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о щеточкой</a:t>
            </a:r>
            <a:endParaRPr lang="en-US" sz="230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sp>
        <p:nvSpPr>
          <p:cNvPr id="32770" name="Text Placeholder 5"/>
          <p:cNvSpPr>
            <a:spLocks/>
          </p:cNvSpPr>
          <p:nvPr/>
        </p:nvSpPr>
        <p:spPr bwMode="auto">
          <a:xfrm>
            <a:off x="990600" y="2647950"/>
            <a:ext cx="3200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Карандаш имеет щеточку</a:t>
            </a: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Создает естественный макияж</a:t>
            </a: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Придает бровям нужную форму </a:t>
            </a:r>
            <a:r>
              <a:rPr lang="en-US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</a:t>
            </a:r>
            <a:endParaRPr lang="es-ES" sz="1200">
              <a:solidFill>
                <a:srgbClr val="7F7F7F"/>
              </a:solidFill>
              <a:latin typeface="Raleway"/>
              <a:ea typeface="Lato"/>
              <a:cs typeface="Lato"/>
            </a:endParaRP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endParaRPr lang="es-ES" sz="1200">
              <a:solidFill>
                <a:srgbClr val="7F7F7F"/>
              </a:solidFill>
              <a:latin typeface="Raleway"/>
              <a:ea typeface="Lato"/>
              <a:cs typeface="Lato"/>
            </a:endParaRPr>
          </a:p>
        </p:txBody>
      </p:sp>
      <p:sp>
        <p:nvSpPr>
          <p:cNvPr id="32771" name="Text Placeholder 6"/>
          <p:cNvSpPr>
            <a:spLocks/>
          </p:cNvSpPr>
          <p:nvPr/>
        </p:nvSpPr>
        <p:spPr bwMode="auto">
          <a:xfrm>
            <a:off x="762000" y="1047750"/>
            <a:ext cx="3657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00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НЕМЕЦКАЯ КАРАНДАШНАЯ КОСМЕТИКА</a:t>
            </a:r>
            <a:endParaRPr lang="es-ES" sz="100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sp>
        <p:nvSpPr>
          <p:cNvPr id="9" name="Flowchart: Connector 8">
            <a:extLst/>
          </p:cNvPr>
          <p:cNvSpPr/>
          <p:nvPr/>
        </p:nvSpPr>
        <p:spPr>
          <a:xfrm>
            <a:off x="685800" y="2790825"/>
            <a:ext cx="152400" cy="152400"/>
          </a:xfrm>
          <a:prstGeom prst="flowChartConnector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pic>
        <p:nvPicPr>
          <p:cNvPr id="32773" name="Picture 19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114550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1" descr="b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" y="53975"/>
            <a:ext cx="981075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3" descr="ee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836613"/>
            <a:ext cx="6019800" cy="379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4"/>
          <p:cNvPicPr>
            <a:picLocks noChangeAspect="1" noChangeArrowheads="1"/>
          </p:cNvPicPr>
          <p:nvPr/>
        </p:nvPicPr>
        <p:blipFill>
          <a:blip r:embed="rId5"/>
          <a:srcRect l="66875" t="70296" r="11250" b="19531"/>
          <a:stretch>
            <a:fillRect/>
          </a:stretch>
        </p:blipFill>
        <p:spPr bwMode="auto">
          <a:xfrm>
            <a:off x="609600" y="4095750"/>
            <a:ext cx="26670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323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Placehold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4191000" y="1436688"/>
            <a:ext cx="3657600" cy="68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indent="0" eaLnBrk="1" hangingPunct="1">
              <a:buFont typeface="Arial" charset="0"/>
              <a:buNone/>
            </a:pPr>
            <a:r>
              <a:rPr lang="ru-RU" sz="2300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Карандашная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2300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косметика для глаз</a:t>
            </a:r>
            <a:endParaRPr lang="en-US" sz="2300" smtClean="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sp>
        <p:nvSpPr>
          <p:cNvPr id="33794" name="Text Placeholder 5"/>
          <p:cNvSpPr>
            <a:spLocks noGrp="1"/>
          </p:cNvSpPr>
          <p:nvPr>
            <p:ph type="body" sz="quarter" idx="4294967295"/>
          </p:nvPr>
        </p:nvSpPr>
        <p:spPr bwMode="auto">
          <a:xfrm>
            <a:off x="4648200" y="2768600"/>
            <a:ext cx="3200400" cy="10985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1200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Широкий спектр цветов и оттенков позволит создать идеальный контур глаз. Удобные в применении и приятные на коже, благодаря использованию натуральных компонентов.</a:t>
            </a:r>
            <a:endParaRPr lang="es-ES" sz="1200" smtClean="0">
              <a:solidFill>
                <a:srgbClr val="7F7F7F"/>
              </a:solidFill>
              <a:latin typeface="Raleway"/>
              <a:ea typeface="Lato"/>
              <a:cs typeface="Lato"/>
            </a:endParaRPr>
          </a:p>
        </p:txBody>
      </p:sp>
      <p:sp>
        <p:nvSpPr>
          <p:cNvPr id="33795" name="Text Placeholder 6"/>
          <p:cNvSpPr>
            <a:spLocks noGrp="1"/>
          </p:cNvSpPr>
          <p:nvPr>
            <p:ph type="body" sz="quarter" idx="4294967295"/>
          </p:nvPr>
        </p:nvSpPr>
        <p:spPr bwMode="auto">
          <a:xfrm>
            <a:off x="4191000" y="971550"/>
            <a:ext cx="3657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1000" smtClean="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НЕМЕЦКАЯ КАРАНДАШНАЯ КОСМЕТИКА</a:t>
            </a:r>
            <a:endParaRPr lang="es-ES" sz="1000" smtClean="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sp>
        <p:nvSpPr>
          <p:cNvPr id="9" name="Flowchart: Connector 8">
            <a:extLst/>
          </p:cNvPr>
          <p:cNvSpPr/>
          <p:nvPr/>
        </p:nvSpPr>
        <p:spPr>
          <a:xfrm>
            <a:off x="4267200" y="2911475"/>
            <a:ext cx="152400" cy="152400"/>
          </a:xfrm>
          <a:prstGeom prst="flowChartConnector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pic>
        <p:nvPicPr>
          <p:cNvPr id="33797" name="Picture 8" descr="kar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0163" y="33338"/>
            <a:ext cx="473075" cy="430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9" descr="8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0350" y="819150"/>
            <a:ext cx="769938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0" descr="sliv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200" y="582613"/>
            <a:ext cx="795338" cy="454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11" descr="sliv"/>
          <p:cNvPicPr>
            <a:picLocks noChangeAspect="1" noChangeArrowheads="1"/>
          </p:cNvPicPr>
          <p:nvPr/>
        </p:nvPicPr>
        <p:blipFill>
          <a:blip r:embed="rId6"/>
          <a:srcRect t="3169" b="1761"/>
          <a:stretch>
            <a:fillRect/>
          </a:stretch>
        </p:blipFill>
        <p:spPr bwMode="auto">
          <a:xfrm>
            <a:off x="-152400" y="-57150"/>
            <a:ext cx="8207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4" descr="kk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62900" y="887413"/>
            <a:ext cx="635000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15" descr="kk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99475" y="-96838"/>
            <a:ext cx="644525" cy="442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TextBox 18"/>
          <p:cNvSpPr txBox="1">
            <a:spLocks noChangeArrowheads="1"/>
          </p:cNvSpPr>
          <p:nvPr/>
        </p:nvSpPr>
        <p:spPr bwMode="auto">
          <a:xfrm>
            <a:off x="7467600" y="109538"/>
            <a:ext cx="1447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en-US" sz="2500" b="1">
                <a:solidFill>
                  <a:srgbClr val="7F7F7F"/>
                </a:solidFill>
                <a:latin typeface="Montserrat"/>
              </a:rPr>
              <a:t>De luxe</a:t>
            </a:r>
            <a:endParaRPr lang="es-ES" sz="2500" b="1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33804" name="TextBox 18"/>
          <p:cNvSpPr txBox="1">
            <a:spLocks noChangeArrowheads="1"/>
          </p:cNvSpPr>
          <p:nvPr/>
        </p:nvSpPr>
        <p:spPr bwMode="auto">
          <a:xfrm>
            <a:off x="5334000" y="4552950"/>
            <a:ext cx="2743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Автоматический</a:t>
            </a:r>
            <a:endParaRPr lang="es-ES" sz="2500" b="1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33805" name="TextBox 18"/>
          <p:cNvSpPr txBox="1">
            <a:spLocks noChangeArrowheads="1"/>
          </p:cNvSpPr>
          <p:nvPr/>
        </p:nvSpPr>
        <p:spPr bwMode="auto">
          <a:xfrm>
            <a:off x="3505200" y="4019550"/>
            <a:ext cx="191928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Бархатная</a:t>
            </a:r>
          </a:p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линия</a:t>
            </a:r>
            <a:endParaRPr lang="es-ES" sz="2500" b="1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33806" name="TextBox 18"/>
          <p:cNvSpPr txBox="1">
            <a:spLocks noChangeArrowheads="1"/>
          </p:cNvSpPr>
          <p:nvPr/>
        </p:nvSpPr>
        <p:spPr bwMode="auto">
          <a:xfrm>
            <a:off x="2971800" y="49213"/>
            <a:ext cx="2743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Идеальный</a:t>
            </a:r>
          </a:p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контур</a:t>
            </a:r>
            <a:endParaRPr lang="es-ES" sz="2500" b="1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33807" name="TextBox 18"/>
          <p:cNvSpPr txBox="1">
            <a:spLocks noChangeArrowheads="1"/>
          </p:cNvSpPr>
          <p:nvPr/>
        </p:nvSpPr>
        <p:spPr bwMode="auto">
          <a:xfrm>
            <a:off x="457200" y="133350"/>
            <a:ext cx="17494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В сливере</a:t>
            </a:r>
            <a:endParaRPr lang="es-ES" sz="2500" b="1">
              <a:solidFill>
                <a:srgbClr val="7F7F7F"/>
              </a:solidFill>
              <a:latin typeface="Montserrat"/>
            </a:endParaRPr>
          </a:p>
        </p:txBody>
      </p:sp>
      <p:pic>
        <p:nvPicPr>
          <p:cNvPr id="33808" name="Picture 14" descr="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91000" y="2114550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398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1905000" y="742950"/>
            <a:ext cx="5029200" cy="2301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300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КОНТУРНЫЕ КАРАНДАШИ</a:t>
            </a:r>
            <a:endParaRPr lang="es-ES" sz="2300" smtClean="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sp>
        <p:nvSpPr>
          <p:cNvPr id="35842" name="Text Placeholder 8"/>
          <p:cNvSpPr>
            <a:spLocks noGrp="1"/>
          </p:cNvSpPr>
          <p:nvPr>
            <p:ph type="body" sz="quarter" idx="4294967295"/>
          </p:nvPr>
        </p:nvSpPr>
        <p:spPr bwMode="auto">
          <a:xfrm>
            <a:off x="990600" y="1428750"/>
            <a:ext cx="6924675" cy="3889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indent="0" algn="ctr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1700" smtClean="0">
                <a:latin typeface="Calibri" pitchFamily="34" charset="0"/>
              </a:rPr>
              <a:t>Богатая палитра цветов. Мягкая текстура. Натуральные компоненты.</a:t>
            </a:r>
            <a:endParaRPr lang="en-US" sz="1700" smtClean="0">
              <a:latin typeface="Calibri" pitchFamily="34" charset="0"/>
            </a:endParaRPr>
          </a:p>
        </p:txBody>
      </p:sp>
      <p:sp>
        <p:nvSpPr>
          <p:cNvPr id="35843" name="Text Placeholder 5"/>
          <p:cNvSpPr>
            <a:spLocks noGrp="1"/>
          </p:cNvSpPr>
          <p:nvPr>
            <p:ph type="body" sz="quarter" idx="4294967295"/>
          </p:nvPr>
        </p:nvSpPr>
        <p:spPr bwMode="auto">
          <a:xfrm>
            <a:off x="1905000" y="438150"/>
            <a:ext cx="5029200" cy="2301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indent="0" algn="ctr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1000" smtClean="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КОСМЕТИКА ДЛЯ ГЛАЗ</a:t>
            </a:r>
            <a:endParaRPr lang="es-ES" sz="1000" smtClean="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sp>
        <p:nvSpPr>
          <p:cNvPr id="35844" name="TextBox 18"/>
          <p:cNvSpPr txBox="1">
            <a:spLocks noChangeArrowheads="1"/>
          </p:cNvSpPr>
          <p:nvPr/>
        </p:nvSpPr>
        <p:spPr bwMode="auto">
          <a:xfrm>
            <a:off x="1143000" y="4090988"/>
            <a:ext cx="152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/>
            <a:r>
              <a:rPr lang="ru-RU" sz="1200" b="1">
                <a:solidFill>
                  <a:srgbClr val="7F7F7F"/>
                </a:solidFill>
                <a:latin typeface="Raleway"/>
              </a:rPr>
              <a:t>Автоматический</a:t>
            </a:r>
            <a:endParaRPr lang="es-ES" sz="1200" b="1">
              <a:solidFill>
                <a:srgbClr val="7F7F7F"/>
              </a:solidFill>
              <a:latin typeface="Raleway"/>
            </a:endParaRPr>
          </a:p>
        </p:txBody>
      </p:sp>
      <p:sp>
        <p:nvSpPr>
          <p:cNvPr id="35845" name="TextBox 19"/>
          <p:cNvSpPr txBox="1">
            <a:spLocks noChangeArrowheads="1"/>
          </p:cNvSpPr>
          <p:nvPr/>
        </p:nvSpPr>
        <p:spPr bwMode="auto">
          <a:xfrm>
            <a:off x="609600" y="4248150"/>
            <a:ext cx="2590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Удобен в применении</a:t>
            </a:r>
          </a:p>
          <a:p>
            <a:pPr algn="ctr"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Не требует заточки</a:t>
            </a:r>
          </a:p>
          <a:p>
            <a:pPr algn="ctr"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Водостойкий и не водостойкий</a:t>
            </a:r>
            <a:r>
              <a:rPr lang="en-US" sz="1200">
                <a:solidFill>
                  <a:srgbClr val="7F7F7F"/>
                </a:solidFill>
                <a:latin typeface="Raleway"/>
              </a:rPr>
              <a:t> </a:t>
            </a:r>
            <a:endParaRPr lang="es-ES" sz="1200">
              <a:solidFill>
                <a:srgbClr val="7F7F7F"/>
              </a:solidFill>
              <a:latin typeface="Raleway"/>
            </a:endParaRPr>
          </a:p>
        </p:txBody>
      </p:sp>
      <p:sp>
        <p:nvSpPr>
          <p:cNvPr id="35846" name="TextBox 20"/>
          <p:cNvSpPr txBox="1">
            <a:spLocks noChangeArrowheads="1"/>
          </p:cNvSpPr>
          <p:nvPr/>
        </p:nvSpPr>
        <p:spPr bwMode="auto">
          <a:xfrm>
            <a:off x="3505200" y="4095750"/>
            <a:ext cx="2057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/>
            <a:r>
              <a:rPr lang="ru-RU" sz="1200" b="1">
                <a:solidFill>
                  <a:srgbClr val="7F7F7F"/>
                </a:solidFill>
                <a:latin typeface="Raleway"/>
              </a:rPr>
              <a:t>Шелковая линия</a:t>
            </a:r>
            <a:endParaRPr lang="es-ES" sz="1200" b="1">
              <a:solidFill>
                <a:srgbClr val="7F7F7F"/>
              </a:solidFill>
              <a:latin typeface="Raleway"/>
            </a:endParaRPr>
          </a:p>
        </p:txBody>
      </p:sp>
      <p:sp>
        <p:nvSpPr>
          <p:cNvPr id="35847" name="TextBox 21"/>
          <p:cNvSpPr txBox="1">
            <a:spLocks noChangeArrowheads="1"/>
          </p:cNvSpPr>
          <p:nvPr/>
        </p:nvSpPr>
        <p:spPr bwMode="auto">
          <a:xfrm>
            <a:off x="3124200" y="4248150"/>
            <a:ext cx="29797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На основе натуральных восков </a:t>
            </a:r>
          </a:p>
          <a:p>
            <a:pPr algn="ctr"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В состав входят масло жожоба</a:t>
            </a:r>
          </a:p>
          <a:p>
            <a:pPr algn="ctr"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Содержит витамин Е</a:t>
            </a:r>
            <a:r>
              <a:rPr lang="en-US" sz="1200">
                <a:solidFill>
                  <a:srgbClr val="7F7F7F"/>
                </a:solidFill>
                <a:latin typeface="Raleway"/>
              </a:rPr>
              <a:t> </a:t>
            </a:r>
            <a:endParaRPr lang="es-ES" sz="1200">
              <a:solidFill>
                <a:srgbClr val="7F7F7F"/>
              </a:solidFill>
              <a:latin typeface="Raleway"/>
            </a:endParaRPr>
          </a:p>
        </p:txBody>
      </p:sp>
      <p:sp>
        <p:nvSpPr>
          <p:cNvPr id="35848" name="TextBox 22"/>
          <p:cNvSpPr txBox="1">
            <a:spLocks noChangeArrowheads="1"/>
          </p:cNvSpPr>
          <p:nvPr/>
        </p:nvSpPr>
        <p:spPr bwMode="auto">
          <a:xfrm>
            <a:off x="6705600" y="4102100"/>
            <a:ext cx="152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/>
            <a:r>
              <a:rPr lang="en-US" sz="1200" b="1">
                <a:solidFill>
                  <a:srgbClr val="7F7F7F"/>
                </a:solidFill>
                <a:latin typeface="Raleway"/>
              </a:rPr>
              <a:t>De luxe</a:t>
            </a:r>
            <a:endParaRPr lang="es-ES" sz="1200" b="1">
              <a:solidFill>
                <a:srgbClr val="7F7F7F"/>
              </a:solidFill>
              <a:latin typeface="Raleway"/>
            </a:endParaRPr>
          </a:p>
        </p:txBody>
      </p:sp>
      <p:sp>
        <p:nvSpPr>
          <p:cNvPr id="35849" name="TextBox 23"/>
          <p:cNvSpPr txBox="1">
            <a:spLocks noChangeArrowheads="1"/>
          </p:cNvSpPr>
          <p:nvPr/>
        </p:nvSpPr>
        <p:spPr bwMode="auto">
          <a:xfrm>
            <a:off x="6019800" y="4248150"/>
            <a:ext cx="3200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Мягкая текстура</a:t>
            </a:r>
          </a:p>
          <a:p>
            <a:pPr algn="ctr"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Создаст стрелки интенсивного цвета</a:t>
            </a:r>
          </a:p>
          <a:p>
            <a:pPr algn="ctr"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Спонжик для растушевки</a:t>
            </a:r>
            <a:endParaRPr lang="es-ES" sz="1200">
              <a:solidFill>
                <a:srgbClr val="7F7F7F"/>
              </a:solidFill>
              <a:latin typeface="Raleway"/>
            </a:endParaRPr>
          </a:p>
        </p:txBody>
      </p:sp>
      <p:pic>
        <p:nvPicPr>
          <p:cNvPr id="35850" name="Picture 16" descr="444444444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1800225"/>
            <a:ext cx="22193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17" descr="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800225"/>
            <a:ext cx="22193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2" name="Picture 18" descr="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8875" y="1800225"/>
            <a:ext cx="22193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3" name="Picture 19"/>
          <p:cNvPicPr>
            <a:picLocks noChangeAspect="1" noChangeArrowheads="1"/>
          </p:cNvPicPr>
          <p:nvPr/>
        </p:nvPicPr>
        <p:blipFill>
          <a:blip r:embed="rId5"/>
          <a:srcRect l="72891" t="69597" r="18983" b="25716"/>
          <a:stretch>
            <a:fillRect/>
          </a:stretch>
        </p:blipFill>
        <p:spPr bwMode="auto">
          <a:xfrm>
            <a:off x="7915275" y="371475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4" name="Picture 20"/>
          <p:cNvPicPr>
            <a:picLocks noChangeAspect="1" noChangeArrowheads="1"/>
          </p:cNvPicPr>
          <p:nvPr/>
        </p:nvPicPr>
        <p:blipFill>
          <a:blip r:embed="rId6"/>
          <a:srcRect l="80899" t="74771" r="15976" b="20540"/>
          <a:stretch>
            <a:fillRect/>
          </a:stretch>
        </p:blipFill>
        <p:spPr bwMode="auto">
          <a:xfrm>
            <a:off x="381000" y="371475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5" name="Picture 21"/>
          <p:cNvPicPr>
            <a:picLocks noChangeAspect="1" noChangeArrowheads="1"/>
          </p:cNvPicPr>
          <p:nvPr/>
        </p:nvPicPr>
        <p:blipFill>
          <a:blip r:embed="rId7"/>
          <a:srcRect l="70625" t="25000" r="11874" b="69807"/>
          <a:stretch>
            <a:fillRect/>
          </a:stretch>
        </p:blipFill>
        <p:spPr bwMode="auto">
          <a:xfrm>
            <a:off x="2443163" y="3703638"/>
            <a:ext cx="197167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6" name="Picture 14" descr="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0" y="1006475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868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9" descr="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57150"/>
            <a:ext cx="5029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 Placeholder 4"/>
          <p:cNvSpPr>
            <a:spLocks/>
          </p:cNvSpPr>
          <p:nvPr/>
        </p:nvSpPr>
        <p:spPr bwMode="auto">
          <a:xfrm>
            <a:off x="762000" y="1436688"/>
            <a:ext cx="365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68580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230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Контурные карандаши</a:t>
            </a:r>
          </a:p>
          <a:p>
            <a:pPr defTabSz="68580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230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Идеальный контур</a:t>
            </a:r>
            <a:endParaRPr lang="en-US" sz="230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sp>
        <p:nvSpPr>
          <p:cNvPr id="36867" name="Text Placeholder 5"/>
          <p:cNvSpPr>
            <a:spLocks/>
          </p:cNvSpPr>
          <p:nvPr/>
        </p:nvSpPr>
        <p:spPr bwMode="auto">
          <a:xfrm>
            <a:off x="1143000" y="2787650"/>
            <a:ext cx="3200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Классическая формула идеальных стрелок</a:t>
            </a: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Четкие линии, мягкая текстура</a:t>
            </a: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Нежное нанесение и ощущение комфорта </a:t>
            </a:r>
            <a:r>
              <a:rPr lang="en-US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</a:t>
            </a:r>
            <a:endParaRPr lang="es-ES" sz="1200">
              <a:solidFill>
                <a:srgbClr val="7F7F7F"/>
              </a:solidFill>
              <a:latin typeface="Raleway"/>
              <a:ea typeface="Lato"/>
              <a:cs typeface="Lato"/>
            </a:endParaRP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endParaRPr lang="es-ES" sz="1200">
              <a:solidFill>
                <a:srgbClr val="7F7F7F"/>
              </a:solidFill>
              <a:latin typeface="Raleway"/>
              <a:ea typeface="Lato"/>
              <a:cs typeface="Lato"/>
            </a:endParaRPr>
          </a:p>
        </p:txBody>
      </p:sp>
      <p:sp>
        <p:nvSpPr>
          <p:cNvPr id="36868" name="Text Placeholder 6"/>
          <p:cNvSpPr>
            <a:spLocks/>
          </p:cNvSpPr>
          <p:nvPr/>
        </p:nvSpPr>
        <p:spPr bwMode="auto">
          <a:xfrm>
            <a:off x="762000" y="1047750"/>
            <a:ext cx="3657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00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НЕМЕЦКАЯ КАРАНДАШНАЯ КОСМЕТИКА</a:t>
            </a:r>
            <a:endParaRPr lang="es-ES" sz="100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sp>
        <p:nvSpPr>
          <p:cNvPr id="9" name="Flowchart: Connector 8">
            <a:extLst/>
          </p:cNvPr>
          <p:cNvSpPr/>
          <p:nvPr/>
        </p:nvSpPr>
        <p:spPr>
          <a:xfrm>
            <a:off x="838200" y="2909888"/>
            <a:ext cx="152400" cy="152400"/>
          </a:xfrm>
          <a:prstGeom prst="flowChartConnector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pic>
        <p:nvPicPr>
          <p:cNvPr id="36870" name="Picture 14" descr="kar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675" y="-19050"/>
            <a:ext cx="5683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4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171700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52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5" descr="kaeandas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2550" y="-101600"/>
            <a:ext cx="5340350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17" descr="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0713" y="0"/>
            <a:ext cx="90328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Placeholder 4"/>
          <p:cNvSpPr>
            <a:spLocks/>
          </p:cNvSpPr>
          <p:nvPr/>
        </p:nvSpPr>
        <p:spPr bwMode="auto">
          <a:xfrm>
            <a:off x="5181600" y="1436688"/>
            <a:ext cx="365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68580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230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Контурные карандаши</a:t>
            </a:r>
          </a:p>
          <a:p>
            <a:pPr defTabSz="68580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230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Бархатная линия</a:t>
            </a:r>
            <a:endParaRPr lang="en-US" sz="230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sp>
        <p:nvSpPr>
          <p:cNvPr id="37892" name="Text Placeholder 5"/>
          <p:cNvSpPr>
            <a:spLocks/>
          </p:cNvSpPr>
          <p:nvPr/>
        </p:nvSpPr>
        <p:spPr bwMode="auto">
          <a:xfrm>
            <a:off x="5410200" y="2787650"/>
            <a:ext cx="3200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Классическая формула идеальных стрелок</a:t>
            </a: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Четкие линии, мягкая текстура</a:t>
            </a: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Нежное нанесение и ощущение комфорта </a:t>
            </a:r>
            <a:r>
              <a:rPr lang="en-US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</a:t>
            </a:r>
            <a:endParaRPr lang="es-ES" sz="1200">
              <a:solidFill>
                <a:srgbClr val="7F7F7F"/>
              </a:solidFill>
              <a:latin typeface="Raleway"/>
              <a:ea typeface="Lato"/>
              <a:cs typeface="Lato"/>
            </a:endParaRP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endParaRPr lang="es-ES" sz="1200">
              <a:solidFill>
                <a:srgbClr val="7F7F7F"/>
              </a:solidFill>
              <a:latin typeface="Raleway"/>
              <a:ea typeface="Lato"/>
              <a:cs typeface="Lato"/>
            </a:endParaRPr>
          </a:p>
        </p:txBody>
      </p:sp>
      <p:sp>
        <p:nvSpPr>
          <p:cNvPr id="37893" name="Text Placeholder 6"/>
          <p:cNvSpPr>
            <a:spLocks/>
          </p:cNvSpPr>
          <p:nvPr/>
        </p:nvSpPr>
        <p:spPr bwMode="auto">
          <a:xfrm>
            <a:off x="5181600" y="1047750"/>
            <a:ext cx="3657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00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НЕМЕЦКАЯ КАРАНДАШНАЯ КОСМЕТИКА</a:t>
            </a:r>
            <a:endParaRPr lang="es-ES" sz="100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sp>
        <p:nvSpPr>
          <p:cNvPr id="9" name="Flowchart: Connector 8">
            <a:extLst/>
          </p:cNvPr>
          <p:cNvSpPr/>
          <p:nvPr/>
        </p:nvSpPr>
        <p:spPr>
          <a:xfrm>
            <a:off x="5105400" y="2909888"/>
            <a:ext cx="152400" cy="152400"/>
          </a:xfrm>
          <a:prstGeom prst="flowChartConnector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pic>
        <p:nvPicPr>
          <p:cNvPr id="37895" name="Picture 14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2190750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167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Placehold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5029200" y="1436688"/>
            <a:ext cx="3657600" cy="68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indent="0" eaLnBrk="1" hangingPunct="1">
              <a:buFont typeface="Arial" charset="0"/>
              <a:buNone/>
            </a:pPr>
            <a:r>
              <a:rPr lang="ru-RU" sz="2300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Контурные карандаши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2300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В сливере</a:t>
            </a:r>
            <a:endParaRPr lang="en-US" sz="2300" smtClean="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sp>
        <p:nvSpPr>
          <p:cNvPr id="38914" name="Text Placeholder 5"/>
          <p:cNvSpPr>
            <a:spLocks noGrp="1"/>
          </p:cNvSpPr>
          <p:nvPr>
            <p:ph type="body" sz="quarter" idx="4294967295"/>
          </p:nvPr>
        </p:nvSpPr>
        <p:spPr bwMode="auto">
          <a:xfrm>
            <a:off x="5791200" y="2352675"/>
            <a:ext cx="3200400" cy="21240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indent="0" eaLnBrk="1" hangingPunct="1">
              <a:lnSpc>
                <a:spcPct val="150000"/>
              </a:lnSpc>
            </a:pPr>
            <a:r>
              <a:rPr lang="ru-RU" sz="1200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 Супер водостойкие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ru-RU" sz="1200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 Мягкие и устойчивые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ru-RU" sz="1200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 Корпус из дерева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ru-RU" sz="1200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 Легко затачивается</a:t>
            </a:r>
          </a:p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en-US" sz="1200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 </a:t>
            </a:r>
            <a:endParaRPr lang="es-ES" sz="1200" smtClean="0">
              <a:solidFill>
                <a:srgbClr val="7F7F7F"/>
              </a:solidFill>
              <a:latin typeface="Raleway"/>
              <a:ea typeface="Lato"/>
              <a:cs typeface="Lato"/>
            </a:endParaRPr>
          </a:p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endParaRPr lang="es-ES" sz="1200" smtClean="0">
              <a:solidFill>
                <a:srgbClr val="7F7F7F"/>
              </a:solidFill>
              <a:latin typeface="Raleway"/>
              <a:ea typeface="Lato"/>
              <a:cs typeface="Lato"/>
            </a:endParaRPr>
          </a:p>
        </p:txBody>
      </p:sp>
      <p:sp>
        <p:nvSpPr>
          <p:cNvPr id="38915" name="Text Placeholder 6"/>
          <p:cNvSpPr>
            <a:spLocks noGrp="1"/>
          </p:cNvSpPr>
          <p:nvPr>
            <p:ph type="body" sz="quarter" idx="4294967295"/>
          </p:nvPr>
        </p:nvSpPr>
        <p:spPr bwMode="auto">
          <a:xfrm>
            <a:off x="5029200" y="1047750"/>
            <a:ext cx="3657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1000" smtClean="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НЕМЕЦКАЯ КАРАНДАШНАЯ КОСМЕТИКА</a:t>
            </a:r>
            <a:endParaRPr lang="es-ES" sz="1000" smtClean="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pic>
        <p:nvPicPr>
          <p:cNvPr id="38916" name="Picture 8" descr="kar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0" y="100013"/>
            <a:ext cx="7162800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9" descr="sli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9088" y="19050"/>
            <a:ext cx="90011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0" descr="sliv"/>
          <p:cNvPicPr>
            <a:picLocks noChangeAspect="1" noChangeArrowheads="1"/>
          </p:cNvPicPr>
          <p:nvPr/>
        </p:nvPicPr>
        <p:blipFill>
          <a:blip r:embed="rId4"/>
          <a:srcRect t="3169" b="1761"/>
          <a:stretch>
            <a:fillRect/>
          </a:stretch>
        </p:blipFill>
        <p:spPr bwMode="auto">
          <a:xfrm>
            <a:off x="8399463" y="0"/>
            <a:ext cx="82073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lowchart: Connector 8">
            <a:extLst/>
          </p:cNvPr>
          <p:cNvSpPr/>
          <p:nvPr/>
        </p:nvSpPr>
        <p:spPr>
          <a:xfrm>
            <a:off x="5486400" y="2474913"/>
            <a:ext cx="152400" cy="152400"/>
          </a:xfrm>
          <a:prstGeom prst="flowChartConnector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</p:spTree>
  </p:cSld>
  <p:clrMapOvr>
    <a:masterClrMapping/>
  </p:clrMapOvr>
  <p:transition spd="med" advTm="327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1905000" y="841375"/>
            <a:ext cx="5029200" cy="2301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300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КАРАНДАШИ ДЛЯ ЛИЦА</a:t>
            </a:r>
            <a:endParaRPr lang="es-ES" sz="2300" smtClean="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sp>
        <p:nvSpPr>
          <p:cNvPr id="39938" name="Text Placeholder 8"/>
          <p:cNvSpPr>
            <a:spLocks noGrp="1"/>
          </p:cNvSpPr>
          <p:nvPr>
            <p:ph type="body" sz="quarter" idx="4294967295"/>
          </p:nvPr>
        </p:nvSpPr>
        <p:spPr bwMode="auto">
          <a:xfrm>
            <a:off x="990600" y="1649413"/>
            <a:ext cx="6924675" cy="3889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indent="0" algn="ctr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1700" smtClean="0">
                <a:latin typeface="Calibri" pitchFamily="34" charset="0"/>
              </a:rPr>
              <a:t>Выравнивают тон. Маскируют дефекты.</a:t>
            </a:r>
            <a:endParaRPr lang="en-US" sz="1700" smtClean="0">
              <a:latin typeface="Calibri" pitchFamily="34" charset="0"/>
            </a:endParaRPr>
          </a:p>
        </p:txBody>
      </p:sp>
      <p:sp>
        <p:nvSpPr>
          <p:cNvPr id="39939" name="Text Placeholder 5"/>
          <p:cNvSpPr>
            <a:spLocks noGrp="1"/>
          </p:cNvSpPr>
          <p:nvPr>
            <p:ph type="body" sz="quarter" idx="4294967295"/>
          </p:nvPr>
        </p:nvSpPr>
        <p:spPr bwMode="auto">
          <a:xfrm>
            <a:off x="1905000" y="536575"/>
            <a:ext cx="5029200" cy="2301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indent="0" algn="ctr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1000" smtClean="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КОСМЕТИКА ДЛЯ ЛИЦА</a:t>
            </a:r>
            <a:endParaRPr lang="es-ES" sz="1000" smtClean="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sp>
        <p:nvSpPr>
          <p:cNvPr id="39940" name="TextBox 19"/>
          <p:cNvSpPr txBox="1">
            <a:spLocks noChangeArrowheads="1"/>
          </p:cNvSpPr>
          <p:nvPr/>
        </p:nvSpPr>
        <p:spPr bwMode="auto">
          <a:xfrm>
            <a:off x="1600200" y="3425825"/>
            <a:ext cx="2590800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 Антисептик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Скрывает и лечит проблемные участки кожи</a:t>
            </a:r>
            <a:r>
              <a:rPr lang="en-US" sz="1200">
                <a:solidFill>
                  <a:srgbClr val="7F7F7F"/>
                </a:solidFill>
                <a:latin typeface="Raleway"/>
              </a:rPr>
              <a:t> 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Маскирует прыщи</a:t>
            </a:r>
            <a:endParaRPr lang="es-ES" sz="1200">
              <a:solidFill>
                <a:srgbClr val="7F7F7F"/>
              </a:solidFill>
              <a:latin typeface="Raleway"/>
            </a:endParaRPr>
          </a:p>
        </p:txBody>
      </p:sp>
      <p:sp>
        <p:nvSpPr>
          <p:cNvPr id="39941" name="TextBox 23"/>
          <p:cNvSpPr txBox="1">
            <a:spLocks noChangeArrowheads="1"/>
          </p:cNvSpPr>
          <p:nvPr/>
        </p:nvSpPr>
        <p:spPr bwMode="auto">
          <a:xfrm>
            <a:off x="5334000" y="3151188"/>
            <a:ext cx="32004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lang="en-US" sz="1200">
                <a:solidFill>
                  <a:srgbClr val="7F7F7F"/>
                </a:solidFill>
                <a:latin typeface="Raleway"/>
              </a:rPr>
              <a:t> </a:t>
            </a:r>
            <a:r>
              <a:rPr lang="ru-RU" sz="1200">
                <a:solidFill>
                  <a:srgbClr val="7F7F7F"/>
                </a:solidFill>
                <a:latin typeface="Raleway"/>
              </a:rPr>
              <a:t>Выравнивает тон лица </a:t>
            </a:r>
            <a:endParaRPr lang="en-US" sz="1200">
              <a:solidFill>
                <a:srgbClr val="7F7F7F"/>
              </a:solidFill>
              <a:latin typeface="Raleway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Скрывает темные круги под глазами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Скрывает изъяны кожи</a:t>
            </a:r>
          </a:p>
        </p:txBody>
      </p:sp>
      <p:pic>
        <p:nvPicPr>
          <p:cNvPr id="39942" name="Picture 20" descr="aa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0638"/>
            <a:ext cx="658813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21" descr="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3388" y="-173038"/>
            <a:ext cx="809625" cy="531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22" descr="a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563776">
            <a:off x="-966788" y="639763"/>
            <a:ext cx="3913188" cy="391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TextBox 18"/>
          <p:cNvSpPr txBox="1">
            <a:spLocks noChangeArrowheads="1"/>
          </p:cNvSpPr>
          <p:nvPr/>
        </p:nvSpPr>
        <p:spPr bwMode="auto">
          <a:xfrm>
            <a:off x="1609725" y="2571750"/>
            <a:ext cx="20478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Карандаш</a:t>
            </a:r>
          </a:p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Антисептик</a:t>
            </a:r>
            <a:endParaRPr lang="es-ES" sz="2500" b="1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39946" name="TextBox 18"/>
          <p:cNvSpPr txBox="1">
            <a:spLocks noChangeArrowheads="1"/>
          </p:cNvSpPr>
          <p:nvPr/>
        </p:nvSpPr>
        <p:spPr bwMode="auto">
          <a:xfrm>
            <a:off x="5334000" y="2297113"/>
            <a:ext cx="22431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Тонирующий</a:t>
            </a:r>
          </a:p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Карандаш</a:t>
            </a:r>
            <a:endParaRPr lang="es-ES" sz="2500" b="1">
              <a:solidFill>
                <a:srgbClr val="7F7F7F"/>
              </a:solidFill>
              <a:latin typeface="Montserrat"/>
            </a:endParaRPr>
          </a:p>
        </p:txBody>
      </p:sp>
      <p:pic>
        <p:nvPicPr>
          <p:cNvPr id="39947" name="Picture 14" descr="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1211263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242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Placeholder 7"/>
          <p:cNvSpPr>
            <a:spLocks noGrp="1"/>
          </p:cNvSpPr>
          <p:nvPr>
            <p:ph type="body" sz="quarter" idx="4294967295"/>
          </p:nvPr>
        </p:nvSpPr>
        <p:spPr bwMode="auto">
          <a:xfrm>
            <a:off x="1905000" y="2952750"/>
            <a:ext cx="5486400" cy="2746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indent="0" algn="ctr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1200" b="1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Четкий контур. Высокая стойкость.</a:t>
            </a:r>
            <a:endParaRPr lang="es-ES" sz="1200" b="1" smtClean="0">
              <a:solidFill>
                <a:srgbClr val="7F7F7F"/>
              </a:solidFill>
              <a:latin typeface="Raleway"/>
              <a:ea typeface="Lato"/>
              <a:cs typeface="Lato"/>
            </a:endParaRPr>
          </a:p>
        </p:txBody>
      </p:sp>
      <p:sp>
        <p:nvSpPr>
          <p:cNvPr id="40962" name="Text Placeholder 8"/>
          <p:cNvSpPr>
            <a:spLocks noGrp="1"/>
          </p:cNvSpPr>
          <p:nvPr>
            <p:ph type="body" sz="quarter" idx="4294967295"/>
          </p:nvPr>
        </p:nvSpPr>
        <p:spPr bwMode="auto">
          <a:xfrm>
            <a:off x="2057400" y="1885950"/>
            <a:ext cx="5029200" cy="2301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indent="0" algn="ctr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1000" smtClean="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КОСМЕТИКА ДЛЯ ГЛАЗ</a:t>
            </a:r>
            <a:endParaRPr lang="es-ES" sz="1000" smtClean="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sp>
        <p:nvSpPr>
          <p:cNvPr id="40963" name="TextBox 18"/>
          <p:cNvSpPr txBox="1">
            <a:spLocks noChangeArrowheads="1"/>
          </p:cNvSpPr>
          <p:nvPr/>
        </p:nvSpPr>
        <p:spPr bwMode="auto">
          <a:xfrm>
            <a:off x="381000" y="2724150"/>
            <a:ext cx="20478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Подводка-фломастер</a:t>
            </a:r>
            <a:endParaRPr lang="es-ES" sz="2500" b="1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40964" name="TextBox 20"/>
          <p:cNvSpPr txBox="1">
            <a:spLocks noChangeArrowheads="1"/>
          </p:cNvSpPr>
          <p:nvPr/>
        </p:nvSpPr>
        <p:spPr bwMode="auto">
          <a:xfrm>
            <a:off x="6715125" y="955675"/>
            <a:ext cx="20478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Жидкая</a:t>
            </a:r>
          </a:p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подводка</a:t>
            </a:r>
            <a:endParaRPr lang="es-ES" sz="2500" b="1">
              <a:solidFill>
                <a:srgbClr val="7F7F7F"/>
              </a:solidFill>
              <a:latin typeface="Montserrat"/>
            </a:endParaRPr>
          </a:p>
        </p:txBody>
      </p:sp>
      <p:pic>
        <p:nvPicPr>
          <p:cNvPr id="40965" name="Picture 11" descr="4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2000250"/>
            <a:ext cx="25177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13" descr="111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63" y="209550"/>
            <a:ext cx="2547937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4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5225" y="2449513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Text Placeholder 75"/>
          <p:cNvSpPr>
            <a:spLocks noGrp="1"/>
          </p:cNvSpPr>
          <p:nvPr>
            <p:ph type="body" sz="quarter" idx="4294967295"/>
          </p:nvPr>
        </p:nvSpPr>
        <p:spPr bwMode="auto">
          <a:xfrm>
            <a:off x="3384550" y="2038350"/>
            <a:ext cx="2406650" cy="6588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marL="0" indent="0" algn="ctr" eaLnBrk="1" hangingPunct="1">
              <a:lnSpc>
                <a:spcPct val="70000"/>
              </a:lnSpc>
              <a:buFont typeface="Arial" charset="0"/>
              <a:buNone/>
            </a:pPr>
            <a:r>
              <a:rPr lang="ru-RU" sz="2400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Подводка для глаз</a:t>
            </a:r>
          </a:p>
        </p:txBody>
      </p:sp>
    </p:spTree>
  </p:cSld>
  <p:clrMapOvr>
    <a:masterClrMapping/>
  </p:clrMapOvr>
  <p:transition spd="med" advTm="2933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Placeholder 55"/>
          <p:cNvSpPr>
            <a:spLocks noGrp="1"/>
          </p:cNvSpPr>
          <p:nvPr>
            <p:ph type="body" sz="quarter" idx="4294967295"/>
          </p:nvPr>
        </p:nvSpPr>
        <p:spPr bwMode="auto">
          <a:xfrm>
            <a:off x="2590800" y="2495550"/>
            <a:ext cx="3657600" cy="3730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indent="0" eaLnBrk="1" hangingPunct="1">
              <a:buFont typeface="Arial" charset="0"/>
              <a:buNone/>
            </a:pPr>
            <a:r>
              <a:rPr lang="ru-RU" sz="2300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Жидкая</a:t>
            </a:r>
            <a:endParaRPr lang="en-US" sz="2300" smtClean="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ru-RU" sz="2300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подводка</a:t>
            </a:r>
            <a:endParaRPr lang="es-ES" sz="2300" smtClean="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sp>
        <p:nvSpPr>
          <p:cNvPr id="41986" name="Text Placeholder 57"/>
          <p:cNvSpPr>
            <a:spLocks noGrp="1"/>
          </p:cNvSpPr>
          <p:nvPr>
            <p:ph type="body" sz="quarter" idx="4294967295"/>
          </p:nvPr>
        </p:nvSpPr>
        <p:spPr bwMode="auto">
          <a:xfrm>
            <a:off x="2590800" y="2114550"/>
            <a:ext cx="3657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1000" smtClean="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КОСМЕТИКА ДЛЯ ГЛАЗ</a:t>
            </a:r>
            <a:endParaRPr lang="es-ES" sz="1000" smtClean="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sp>
        <p:nvSpPr>
          <p:cNvPr id="41987" name="Text Placeholder 56"/>
          <p:cNvSpPr>
            <a:spLocks noGrp="1"/>
          </p:cNvSpPr>
          <p:nvPr>
            <p:ph type="body" sz="quarter" idx="4294967295"/>
          </p:nvPr>
        </p:nvSpPr>
        <p:spPr bwMode="auto">
          <a:xfrm>
            <a:off x="3048000" y="3800475"/>
            <a:ext cx="3200400" cy="1014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indent="0" eaLnBrk="1" hangingPunct="1">
              <a:lnSpc>
                <a:spcPct val="150000"/>
              </a:lnSpc>
            </a:pPr>
            <a:r>
              <a:rPr lang="ru-RU" sz="1200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 Водостойкая формула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ru-RU" sz="1200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 Имеет кисточку аппликатор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ru-RU" sz="1200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 Идеальный результат</a:t>
            </a:r>
            <a:endParaRPr lang="es-ES" sz="1200" smtClean="0">
              <a:solidFill>
                <a:srgbClr val="7F7F7F"/>
              </a:solidFill>
              <a:latin typeface="Raleway"/>
              <a:ea typeface="Lato"/>
              <a:cs typeface="Lato"/>
            </a:endParaRPr>
          </a:p>
        </p:txBody>
      </p:sp>
      <p:sp>
        <p:nvSpPr>
          <p:cNvPr id="66" name="Flowchart: Connector 65">
            <a:extLst/>
          </p:cNvPr>
          <p:cNvSpPr/>
          <p:nvPr/>
        </p:nvSpPr>
        <p:spPr>
          <a:xfrm>
            <a:off x="2667000" y="3922713"/>
            <a:ext cx="152400" cy="152400"/>
          </a:xfrm>
          <a:prstGeom prst="flowChartConnector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pic>
        <p:nvPicPr>
          <p:cNvPr id="41989" name="Picture 14" descr="DSC_9691"/>
          <p:cNvPicPr>
            <a:picLocks noChangeAspect="1" noChangeArrowheads="1"/>
          </p:cNvPicPr>
          <p:nvPr/>
        </p:nvPicPr>
        <p:blipFill>
          <a:blip r:embed="rId2"/>
          <a:srcRect t="7390" b="9692"/>
          <a:stretch>
            <a:fillRect/>
          </a:stretch>
        </p:blipFill>
        <p:spPr bwMode="auto">
          <a:xfrm>
            <a:off x="4899025" y="0"/>
            <a:ext cx="4244975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15" descr="DSC_9687"/>
          <p:cNvPicPr>
            <a:picLocks noChangeAspect="1" noChangeArrowheads="1"/>
          </p:cNvPicPr>
          <p:nvPr/>
        </p:nvPicPr>
        <p:blipFill>
          <a:blip r:embed="rId3"/>
          <a:srcRect l="41455" t="2391" r="40234" b="4832"/>
          <a:stretch>
            <a:fillRect/>
          </a:stretch>
        </p:blipFill>
        <p:spPr bwMode="auto">
          <a:xfrm>
            <a:off x="228600" y="1581150"/>
            <a:ext cx="687388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16" descr="подводка 3мл"/>
          <p:cNvPicPr>
            <a:picLocks noChangeAspect="1" noChangeArrowheads="1"/>
          </p:cNvPicPr>
          <p:nvPr/>
        </p:nvPicPr>
        <p:blipFill>
          <a:blip r:embed="rId4"/>
          <a:srcRect l="41251" t="21875" r="39999" b="21875"/>
          <a:stretch>
            <a:fillRect/>
          </a:stretch>
        </p:blipFill>
        <p:spPr bwMode="auto">
          <a:xfrm>
            <a:off x="1254125" y="1447800"/>
            <a:ext cx="804863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35" descr="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3240088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19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6" descr="DSC_5843"/>
          <p:cNvPicPr>
            <a:picLocks noChangeAspect="1" noChangeArrowheads="1"/>
          </p:cNvPicPr>
          <p:nvPr/>
        </p:nvPicPr>
        <p:blipFill>
          <a:blip r:embed="rId2"/>
          <a:srcRect l="4082" r="7590"/>
          <a:stretch>
            <a:fillRect/>
          </a:stretch>
        </p:blipFill>
        <p:spPr bwMode="auto">
          <a:xfrm>
            <a:off x="3733800" y="-19050"/>
            <a:ext cx="5410200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 Placeholder 27"/>
          <p:cNvSpPr>
            <a:spLocks noGrp="1"/>
          </p:cNvSpPr>
          <p:nvPr>
            <p:ph type="body" sz="quarter" idx="26"/>
          </p:nvPr>
        </p:nvSpPr>
        <p:spPr bwMode="auto">
          <a:xfrm>
            <a:off x="-152400" y="971550"/>
            <a:ext cx="3657600" cy="230188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О компании</a:t>
            </a:r>
            <a:endParaRPr lang="es-ES" smtClean="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sp>
        <p:nvSpPr>
          <p:cNvPr id="23555" name="Text Placeholder 30"/>
          <p:cNvSpPr>
            <a:spLocks noGrp="1"/>
          </p:cNvSpPr>
          <p:nvPr>
            <p:ph type="body" sz="quarter" idx="31"/>
          </p:nvPr>
        </p:nvSpPr>
        <p:spPr bwMode="auto">
          <a:xfrm>
            <a:off x="-152400" y="666750"/>
            <a:ext cx="3657600" cy="230188"/>
          </a:xfrm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НЕМЕЦКАЯ КАРАНДАШНАЯ КОСМЕТИКА</a:t>
            </a:r>
            <a:endParaRPr lang="es-ES" smtClean="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pic>
        <p:nvPicPr>
          <p:cNvPr id="23556" name="Picture 8" descr="miss_claire_karandashi23"/>
          <p:cNvPicPr>
            <a:picLocks noChangeAspect="1" noChangeArrowheads="1"/>
          </p:cNvPicPr>
          <p:nvPr/>
        </p:nvPicPr>
        <p:blipFill>
          <a:blip r:embed="rId3"/>
          <a:srcRect l="1587" r="3175"/>
          <a:stretch>
            <a:fillRect/>
          </a:stretch>
        </p:blipFill>
        <p:spPr bwMode="auto">
          <a:xfrm>
            <a:off x="0" y="4522788"/>
            <a:ext cx="9144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Placeholder 28"/>
          <p:cNvSpPr>
            <a:spLocks noGrp="1"/>
          </p:cNvSpPr>
          <p:nvPr>
            <p:ph type="body" sz="quarter" idx="4294967295"/>
          </p:nvPr>
        </p:nvSpPr>
        <p:spPr bwMode="auto">
          <a:xfrm>
            <a:off x="76200" y="1581150"/>
            <a:ext cx="3657600" cy="2743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indent="0" algn="ctr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1000" smtClean="0">
                <a:latin typeface="Raleway"/>
              </a:rPr>
              <a:t>Компания </a:t>
            </a:r>
            <a:r>
              <a:rPr lang="ru-RU" sz="1000" smtClean="0"/>
              <a:t>«</a:t>
            </a:r>
            <a:r>
              <a:rPr lang="ru-RU" sz="1000" smtClean="0">
                <a:latin typeface="Raleway"/>
              </a:rPr>
              <a:t>Miss Claire</a:t>
            </a:r>
            <a:r>
              <a:rPr lang="ru-RU" sz="1000" smtClean="0"/>
              <a:t>»</a:t>
            </a:r>
            <a:r>
              <a:rPr lang="ru-RU" sz="1000" smtClean="0">
                <a:latin typeface="Raleway"/>
              </a:rPr>
              <a:t> является эксклюзивным представителем декоративной косметики Miss Claire в России.</a:t>
            </a:r>
            <a:r>
              <a:rPr lang="ru-RU" sz="1000" smtClean="0"/>
              <a:t> </a:t>
            </a:r>
            <a:r>
              <a:rPr lang="ru-RU" sz="1000" smtClean="0">
                <a:latin typeface="Raleway"/>
              </a:rPr>
              <a:t>Продукция Miss Claire известна в нашей стране с 1994 года.</a:t>
            </a:r>
            <a:r>
              <a:rPr lang="ru-RU" sz="1000" smtClean="0"/>
              <a:t> </a:t>
            </a:r>
            <a:r>
              <a:rPr lang="ru-RU" sz="1000" smtClean="0">
                <a:latin typeface="Raleway"/>
              </a:rPr>
              <a:t>Производители косметики </a:t>
            </a:r>
            <a:r>
              <a:rPr lang="ru-RU" sz="1000" smtClean="0"/>
              <a:t>—</a:t>
            </a:r>
            <a:r>
              <a:rPr lang="ru-RU" sz="1000" smtClean="0">
                <a:latin typeface="Raleway"/>
              </a:rPr>
              <a:t> две самые известные в мире фабрики: </a:t>
            </a:r>
            <a:r>
              <a:rPr lang="ru-RU" sz="1000" b="1" smtClean="0">
                <a:latin typeface="Raleway"/>
              </a:rPr>
              <a:t>«Schwan-Stabilo Cosmetics Gmbh &amp; Co KG»</a:t>
            </a:r>
            <a:r>
              <a:rPr lang="ru-RU" sz="1000" smtClean="0">
                <a:latin typeface="Raleway"/>
              </a:rPr>
              <a:t> (Германия)</a:t>
            </a:r>
            <a:r>
              <a:rPr lang="ru-RU" sz="1000" smtClean="0"/>
              <a:t> </a:t>
            </a:r>
            <a:r>
              <a:rPr lang="ru-RU" sz="1000" smtClean="0">
                <a:latin typeface="Raleway"/>
              </a:rPr>
              <a:t>и </a:t>
            </a:r>
            <a:r>
              <a:rPr lang="ru-RU" sz="1000" b="1" smtClean="0"/>
              <a:t>«</a:t>
            </a:r>
            <a:r>
              <a:rPr lang="ru-RU" sz="1000" b="1" smtClean="0">
                <a:latin typeface="Raleway"/>
              </a:rPr>
              <a:t>Faber-Castell Cosmetics</a:t>
            </a:r>
            <a:r>
              <a:rPr lang="ru-RU" sz="1000" b="1" smtClean="0"/>
              <a:t>»</a:t>
            </a:r>
            <a:r>
              <a:rPr lang="ru-RU" sz="1000" smtClean="0">
                <a:latin typeface="Raleway"/>
              </a:rPr>
              <a:t> (Чехия). Всемирно известные торговые марки </a:t>
            </a:r>
            <a:r>
              <a:rPr lang="ru-RU" sz="1000" b="1" smtClean="0"/>
              <a:t>«</a:t>
            </a:r>
            <a:r>
              <a:rPr lang="ru-RU" sz="1000" b="1" smtClean="0">
                <a:latin typeface="Raleway"/>
              </a:rPr>
              <a:t>Christian Dior</a:t>
            </a:r>
            <a:r>
              <a:rPr lang="ru-RU" sz="1000" b="1" smtClean="0"/>
              <a:t>»</a:t>
            </a:r>
            <a:r>
              <a:rPr lang="ru-RU" sz="1000" b="1" smtClean="0">
                <a:latin typeface="Raleway"/>
              </a:rPr>
              <a:t>, </a:t>
            </a:r>
            <a:r>
              <a:rPr lang="ru-RU" sz="1000" b="1" smtClean="0"/>
              <a:t>«</a:t>
            </a:r>
            <a:r>
              <a:rPr lang="ru-RU" sz="1000" b="1" smtClean="0">
                <a:latin typeface="Raleway"/>
              </a:rPr>
              <a:t>Lancome</a:t>
            </a:r>
            <a:r>
              <a:rPr lang="ru-RU" sz="1000" b="1" smtClean="0"/>
              <a:t>»</a:t>
            </a:r>
            <a:r>
              <a:rPr lang="ru-RU" sz="1000" b="1" smtClean="0">
                <a:latin typeface="Raleway"/>
              </a:rPr>
              <a:t>, </a:t>
            </a:r>
            <a:r>
              <a:rPr lang="ru-RU" sz="1000" b="1" smtClean="0"/>
              <a:t>«</a:t>
            </a:r>
            <a:r>
              <a:rPr lang="ru-RU" sz="1000" b="1" smtClean="0">
                <a:latin typeface="Raleway"/>
              </a:rPr>
              <a:t>Yves Saint Lorent</a:t>
            </a:r>
            <a:r>
              <a:rPr lang="ru-RU" sz="1000" b="1" smtClean="0"/>
              <a:t>»</a:t>
            </a:r>
            <a:r>
              <a:rPr lang="ru-RU" sz="1000" b="1" smtClean="0">
                <a:latin typeface="Raleway"/>
              </a:rPr>
              <a:t>, </a:t>
            </a:r>
            <a:r>
              <a:rPr lang="ru-RU" sz="1000" b="1" smtClean="0"/>
              <a:t>«</a:t>
            </a:r>
            <a:r>
              <a:rPr lang="ru-RU" sz="1000" b="1" smtClean="0">
                <a:latin typeface="Raleway"/>
              </a:rPr>
              <a:t>Chanel</a:t>
            </a:r>
            <a:r>
              <a:rPr lang="ru-RU" sz="1000" b="1" smtClean="0"/>
              <a:t>»</a:t>
            </a:r>
            <a:r>
              <a:rPr lang="ru-RU" sz="1000" b="1" smtClean="0">
                <a:latin typeface="Raleway"/>
              </a:rPr>
              <a:t>, </a:t>
            </a:r>
            <a:r>
              <a:rPr lang="ru-RU" sz="1000" b="1" smtClean="0"/>
              <a:t>«</a:t>
            </a:r>
            <a:r>
              <a:rPr lang="ru-RU" sz="1000" b="1" smtClean="0">
                <a:latin typeface="Raleway"/>
              </a:rPr>
              <a:t>Givenchi</a:t>
            </a:r>
            <a:r>
              <a:rPr lang="ru-RU" sz="1000" b="1" smtClean="0"/>
              <a:t>»</a:t>
            </a:r>
            <a:r>
              <a:rPr lang="ru-RU" sz="1000" b="1" smtClean="0">
                <a:latin typeface="Raleway"/>
              </a:rPr>
              <a:t>, </a:t>
            </a:r>
            <a:r>
              <a:rPr lang="ru-RU" sz="1000" b="1" smtClean="0"/>
              <a:t>«</a:t>
            </a:r>
            <a:r>
              <a:rPr lang="ru-RU" sz="1000" b="1" smtClean="0">
                <a:latin typeface="Raleway"/>
              </a:rPr>
              <a:t>Miss Claire</a:t>
            </a:r>
            <a:r>
              <a:rPr lang="ru-RU" sz="1000" b="1" smtClean="0"/>
              <a:t>»</a:t>
            </a:r>
            <a:r>
              <a:rPr lang="ru-RU" sz="1000" b="1" smtClean="0">
                <a:latin typeface="Raleway"/>
              </a:rPr>
              <a:t>, </a:t>
            </a:r>
            <a:r>
              <a:rPr lang="ru-RU" sz="1000" b="1" smtClean="0"/>
              <a:t>«</a:t>
            </a:r>
            <a:r>
              <a:rPr lang="ru-RU" sz="1000" b="1" smtClean="0">
                <a:latin typeface="Raleway"/>
              </a:rPr>
              <a:t>Revlon</a:t>
            </a:r>
            <a:r>
              <a:rPr lang="ru-RU" sz="1000" b="1" smtClean="0"/>
              <a:t>»</a:t>
            </a:r>
            <a:r>
              <a:rPr lang="ru-RU" sz="1000" b="1" smtClean="0">
                <a:latin typeface="Raleway"/>
              </a:rPr>
              <a:t>, </a:t>
            </a:r>
            <a:r>
              <a:rPr lang="ru-RU" sz="1000" b="1" smtClean="0"/>
              <a:t>«</a:t>
            </a:r>
            <a:r>
              <a:rPr lang="ru-RU" sz="1000" b="1" smtClean="0">
                <a:latin typeface="Raleway"/>
              </a:rPr>
              <a:t>Rivoli</a:t>
            </a:r>
            <a:r>
              <a:rPr lang="ru-RU" sz="1000" b="1" smtClean="0"/>
              <a:t>»</a:t>
            </a:r>
            <a:r>
              <a:rPr lang="ru-RU" sz="1000" smtClean="0">
                <a:latin typeface="Raleway"/>
              </a:rPr>
              <a:t> также производят косметику на их современном оборудовании. Высокое качество, современный дизайн и богатая цветовая гамма </a:t>
            </a:r>
            <a:r>
              <a:rPr lang="ru-RU" sz="1000" smtClean="0"/>
              <a:t>—</a:t>
            </a:r>
            <a:r>
              <a:rPr lang="ru-RU" sz="1000" smtClean="0">
                <a:latin typeface="Raleway"/>
              </a:rPr>
              <a:t> </a:t>
            </a:r>
            <a:r>
              <a:rPr lang="ru-RU" sz="1000" smtClean="0"/>
              <a:t> </a:t>
            </a:r>
            <a:r>
              <a:rPr lang="ru-RU" sz="1000" b="1" smtClean="0">
                <a:latin typeface="Raleway"/>
              </a:rPr>
              <a:t>все это косметика Miss Claire! </a:t>
            </a:r>
            <a:endParaRPr lang="en-US" sz="1000" b="1" smtClean="0">
              <a:latin typeface="Raleway"/>
            </a:endParaRPr>
          </a:p>
        </p:txBody>
      </p:sp>
      <p:sp>
        <p:nvSpPr>
          <p:cNvPr id="23558" name="Text Placeholder 27"/>
          <p:cNvSpPr>
            <a:spLocks/>
          </p:cNvSpPr>
          <p:nvPr/>
        </p:nvSpPr>
        <p:spPr bwMode="auto">
          <a:xfrm>
            <a:off x="6248400" y="4170363"/>
            <a:ext cx="25146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defTabSz="68580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2000" b="1">
                <a:latin typeface="Raleway"/>
              </a:rPr>
              <a:t>+7 968 722-80-04</a:t>
            </a:r>
            <a:r>
              <a:rPr lang="ru-RU" sz="2000">
                <a:latin typeface="Calibri" pitchFamily="34" charset="0"/>
              </a:rPr>
              <a:t> </a:t>
            </a:r>
            <a:endParaRPr lang="es-ES" sz="2000">
              <a:latin typeface="Calibri" pitchFamily="34" charset="0"/>
            </a:endParaRPr>
          </a:p>
        </p:txBody>
      </p:sp>
    </p:spTree>
  </p:cSld>
  <p:clrMapOvr>
    <a:masterClrMapping/>
  </p:clrMapOvr>
  <p:transition spd="med" advTm="3167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Placehold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5105400" y="1436688"/>
            <a:ext cx="3657600" cy="68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indent="0" eaLnBrk="1" hangingPunct="1">
              <a:buFont typeface="Arial" charset="0"/>
              <a:buNone/>
            </a:pPr>
            <a:r>
              <a:rPr lang="ru-RU" sz="2300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Подводка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z="2300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фломастер</a:t>
            </a:r>
            <a:endParaRPr lang="en-US" sz="2300" smtClean="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sp>
        <p:nvSpPr>
          <p:cNvPr id="43010" name="Text Placeholder 5"/>
          <p:cNvSpPr>
            <a:spLocks noGrp="1"/>
          </p:cNvSpPr>
          <p:nvPr>
            <p:ph type="body" sz="quarter" idx="4294967295"/>
          </p:nvPr>
        </p:nvSpPr>
        <p:spPr bwMode="auto">
          <a:xfrm>
            <a:off x="5562600" y="2635250"/>
            <a:ext cx="3200400" cy="1384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indent="0" eaLnBrk="1" hangingPunct="1">
              <a:lnSpc>
                <a:spcPct val="150000"/>
              </a:lnSpc>
            </a:pPr>
            <a:r>
              <a:rPr lang="ru-RU" sz="1200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 Четкий контур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ru-RU" sz="1200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 Выразительный взгляд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ru-RU" sz="1200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 Высокая стойкость</a:t>
            </a:r>
          </a:p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endParaRPr lang="es-ES" sz="1200" smtClean="0">
              <a:solidFill>
                <a:srgbClr val="7F7F7F"/>
              </a:solidFill>
              <a:latin typeface="Raleway"/>
              <a:ea typeface="Lato"/>
              <a:cs typeface="Lato"/>
            </a:endParaRPr>
          </a:p>
        </p:txBody>
      </p:sp>
      <p:sp>
        <p:nvSpPr>
          <p:cNvPr id="43011" name="Text Placeholder 6"/>
          <p:cNvSpPr>
            <a:spLocks noGrp="1"/>
          </p:cNvSpPr>
          <p:nvPr>
            <p:ph type="body" sz="quarter" idx="4294967295"/>
          </p:nvPr>
        </p:nvSpPr>
        <p:spPr bwMode="auto">
          <a:xfrm>
            <a:off x="5105400" y="971550"/>
            <a:ext cx="3657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1000" smtClean="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НЕМЕЦКАЯ КАРАНДАШНАЯ КОСМЕТИКА</a:t>
            </a:r>
            <a:endParaRPr lang="es-ES" sz="1000" smtClean="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sp>
        <p:nvSpPr>
          <p:cNvPr id="9" name="Flowchart: Connector 8">
            <a:extLst/>
          </p:cNvPr>
          <p:cNvSpPr/>
          <p:nvPr/>
        </p:nvSpPr>
        <p:spPr>
          <a:xfrm>
            <a:off x="5181600" y="2757488"/>
            <a:ext cx="152400" cy="152400"/>
          </a:xfrm>
          <a:prstGeom prst="flowChartConnector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pic>
        <p:nvPicPr>
          <p:cNvPr id="43013" name="Picture 9" descr="DSC_9716(1)"/>
          <p:cNvPicPr>
            <a:picLocks noChangeAspect="1" noChangeArrowheads="1"/>
          </p:cNvPicPr>
          <p:nvPr/>
        </p:nvPicPr>
        <p:blipFill>
          <a:blip r:embed="rId3"/>
          <a:srcRect l="1474" t="3496" r="2486" b="8551"/>
          <a:stretch>
            <a:fillRect/>
          </a:stretch>
        </p:blipFill>
        <p:spPr bwMode="auto">
          <a:xfrm>
            <a:off x="0" y="17463"/>
            <a:ext cx="495300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35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2159000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14" descr="354"/>
          <p:cNvPicPr>
            <a:picLocks noChangeAspect="1" noChangeArrowheads="1"/>
          </p:cNvPicPr>
          <p:nvPr/>
        </p:nvPicPr>
        <p:blipFill>
          <a:blip r:embed="rId5"/>
          <a:srcRect l="18645"/>
          <a:stretch>
            <a:fillRect/>
          </a:stretch>
        </p:blipFill>
        <p:spPr bwMode="auto">
          <a:xfrm>
            <a:off x="7924800" y="133350"/>
            <a:ext cx="533400" cy="497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323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Placeholder 7"/>
          <p:cNvSpPr>
            <a:spLocks/>
          </p:cNvSpPr>
          <p:nvPr/>
        </p:nvSpPr>
        <p:spPr bwMode="auto">
          <a:xfrm>
            <a:off x="1905000" y="2952750"/>
            <a:ext cx="5486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 b="1">
                <a:solidFill>
                  <a:srgbClr val="7F7F7F"/>
                </a:solidFill>
                <a:latin typeface="Raleway"/>
                <a:ea typeface="Lato"/>
                <a:cs typeface="Lato"/>
              </a:rPr>
              <a:t>Мягкая текстура. Богатая палитра красок.</a:t>
            </a:r>
            <a:endParaRPr lang="es-ES" sz="1200" b="1">
              <a:solidFill>
                <a:srgbClr val="7F7F7F"/>
              </a:solidFill>
              <a:latin typeface="Raleway"/>
              <a:ea typeface="Lato"/>
              <a:cs typeface="Lato"/>
            </a:endParaRPr>
          </a:p>
        </p:txBody>
      </p:sp>
      <p:sp>
        <p:nvSpPr>
          <p:cNvPr id="45058" name="Text Placeholder 8"/>
          <p:cNvSpPr>
            <a:spLocks/>
          </p:cNvSpPr>
          <p:nvPr/>
        </p:nvSpPr>
        <p:spPr bwMode="auto">
          <a:xfrm>
            <a:off x="2057400" y="1885950"/>
            <a:ext cx="502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00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КОСМЕТИКА ДЛЯ ВЕК</a:t>
            </a:r>
            <a:endParaRPr lang="es-ES" sz="100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sp>
        <p:nvSpPr>
          <p:cNvPr id="45059" name="TextBox 18"/>
          <p:cNvSpPr txBox="1">
            <a:spLocks noChangeArrowheads="1"/>
          </p:cNvSpPr>
          <p:nvPr/>
        </p:nvSpPr>
        <p:spPr bwMode="auto">
          <a:xfrm>
            <a:off x="990600" y="3698875"/>
            <a:ext cx="20478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Пудровые</a:t>
            </a:r>
          </a:p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тени</a:t>
            </a:r>
            <a:endParaRPr lang="es-ES" sz="2500" b="1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45060" name="TextBox 20"/>
          <p:cNvSpPr txBox="1">
            <a:spLocks noChangeArrowheads="1"/>
          </p:cNvSpPr>
          <p:nvPr/>
        </p:nvSpPr>
        <p:spPr bwMode="auto">
          <a:xfrm>
            <a:off x="6715125" y="955675"/>
            <a:ext cx="20478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Тени</a:t>
            </a:r>
          </a:p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карандаш</a:t>
            </a:r>
            <a:endParaRPr lang="es-ES" sz="2500" b="1">
              <a:solidFill>
                <a:srgbClr val="7F7F7F"/>
              </a:solidFill>
              <a:latin typeface="Montserrat"/>
            </a:endParaRPr>
          </a:p>
        </p:txBody>
      </p:sp>
      <p:pic>
        <p:nvPicPr>
          <p:cNvPr id="45061" name="Picture 14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5225" y="2449513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Placeholder 75"/>
          <p:cNvSpPr>
            <a:spLocks/>
          </p:cNvSpPr>
          <p:nvPr/>
        </p:nvSpPr>
        <p:spPr bwMode="auto">
          <a:xfrm>
            <a:off x="3384550" y="2038350"/>
            <a:ext cx="240665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685800">
              <a:lnSpc>
                <a:spcPct val="7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240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Тени карандаши</a:t>
            </a:r>
          </a:p>
        </p:txBody>
      </p:sp>
      <p:pic>
        <p:nvPicPr>
          <p:cNvPr id="45063" name="Picture 21" descr="teni333"/>
          <p:cNvPicPr>
            <a:picLocks noChangeAspect="1" noChangeArrowheads="1"/>
          </p:cNvPicPr>
          <p:nvPr/>
        </p:nvPicPr>
        <p:blipFill>
          <a:blip r:embed="rId4"/>
          <a:srcRect t="6914" b="3526"/>
          <a:stretch>
            <a:fillRect/>
          </a:stretch>
        </p:blipFill>
        <p:spPr bwMode="auto">
          <a:xfrm>
            <a:off x="1600200" y="0"/>
            <a:ext cx="66675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22" descr="ten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493838"/>
            <a:ext cx="5143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TextBox 20"/>
          <p:cNvSpPr txBox="1">
            <a:spLocks noChangeArrowheads="1"/>
          </p:cNvSpPr>
          <p:nvPr/>
        </p:nvSpPr>
        <p:spPr bwMode="auto">
          <a:xfrm>
            <a:off x="2286000" y="590550"/>
            <a:ext cx="2362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Тени с</a:t>
            </a:r>
          </a:p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аппликатором</a:t>
            </a:r>
            <a:endParaRPr lang="es-ES" sz="2500" b="1">
              <a:solidFill>
                <a:srgbClr val="7F7F7F"/>
              </a:solidFill>
              <a:latin typeface="Montserrat"/>
            </a:endParaRPr>
          </a:p>
        </p:txBody>
      </p:sp>
      <p:pic>
        <p:nvPicPr>
          <p:cNvPr id="45066" name="Picture 24" descr="tenn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05800" y="1192213"/>
            <a:ext cx="6667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291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Placehold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914400" y="1809750"/>
            <a:ext cx="3124200" cy="6588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marL="0" indent="0" eaLnBrk="1" hangingPunct="1">
              <a:buFont typeface="Arial" charset="0"/>
              <a:buNone/>
            </a:pPr>
            <a:r>
              <a:rPr lang="ru-RU" sz="3200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Карандаши тени</a:t>
            </a:r>
            <a:endParaRPr lang="es-ES" sz="3200" smtClean="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pic>
        <p:nvPicPr>
          <p:cNvPr id="47106" name="Picture 5" descr="DSC_9699"/>
          <p:cNvPicPr>
            <a:picLocks noChangeAspect="1" noChangeArrowheads="1"/>
          </p:cNvPicPr>
          <p:nvPr/>
        </p:nvPicPr>
        <p:blipFill>
          <a:blip r:embed="rId2"/>
          <a:srcRect l="12396" t="4735" r="9096" b="6084"/>
          <a:stretch>
            <a:fillRect/>
          </a:stretch>
        </p:blipFill>
        <p:spPr bwMode="auto">
          <a:xfrm>
            <a:off x="5002213" y="133350"/>
            <a:ext cx="4141787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Placeholder 8"/>
          <p:cNvSpPr>
            <a:spLocks/>
          </p:cNvSpPr>
          <p:nvPr/>
        </p:nvSpPr>
        <p:spPr bwMode="auto">
          <a:xfrm>
            <a:off x="0" y="1606550"/>
            <a:ext cx="502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00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КОСМЕТИКА ДЛЯ ГЛАЗ</a:t>
            </a:r>
            <a:endParaRPr lang="es-ES" sz="100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pic>
        <p:nvPicPr>
          <p:cNvPr id="47108" name="Picture 14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419350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14"/>
          <p:cNvPicPr>
            <a:picLocks noChangeAspect="1" noChangeArrowheads="1"/>
          </p:cNvPicPr>
          <p:nvPr/>
        </p:nvPicPr>
        <p:blipFill>
          <a:blip r:embed="rId4"/>
          <a:srcRect l="68124" t="63281" r="11876" b="26563"/>
          <a:stretch>
            <a:fillRect/>
          </a:stretch>
        </p:blipFill>
        <p:spPr bwMode="auto">
          <a:xfrm>
            <a:off x="2563813" y="4019550"/>
            <a:ext cx="2438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Box 19"/>
          <p:cNvSpPr txBox="1">
            <a:spLocks noChangeArrowheads="1"/>
          </p:cNvSpPr>
          <p:nvPr/>
        </p:nvSpPr>
        <p:spPr bwMode="auto">
          <a:xfrm>
            <a:off x="914400" y="2997200"/>
            <a:ext cx="41148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chemeClr val="folHlink"/>
                </a:solidFill>
                <a:latin typeface="Raleway"/>
              </a:rPr>
              <a:t> </a:t>
            </a:r>
            <a:r>
              <a:rPr lang="ru-RU">
                <a:solidFill>
                  <a:schemeClr val="folHlink"/>
                </a:solidFill>
              </a:rPr>
              <a:t>Профессиональные карандаши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ru-RU">
                <a:solidFill>
                  <a:schemeClr val="folHlink"/>
                </a:solidFill>
              </a:rPr>
              <a:t> Имеют мелкодисперсную структуру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ru-RU">
                <a:solidFill>
                  <a:schemeClr val="folHlink"/>
                </a:solidFill>
              </a:rPr>
              <a:t> Растушевываются с помощью аппликатора</a:t>
            </a:r>
            <a:endParaRPr lang="es-ES">
              <a:solidFill>
                <a:schemeClr val="folHlink"/>
              </a:solidFill>
            </a:endParaRPr>
          </a:p>
        </p:txBody>
      </p:sp>
      <p:sp>
        <p:nvSpPr>
          <p:cNvPr id="14" name="Rectangle: Rounded Corners 13">
            <a:extLst/>
          </p:cNvPr>
          <p:cNvSpPr/>
          <p:nvPr/>
        </p:nvSpPr>
        <p:spPr>
          <a:xfrm>
            <a:off x="3429000" y="846138"/>
            <a:ext cx="1773238" cy="990600"/>
          </a:xfrm>
          <a:prstGeom prst="roundRect">
            <a:avLst/>
          </a:prstGeom>
          <a:solidFill>
            <a:schemeClr val="accent2"/>
          </a:solidFill>
          <a:effectLst>
            <a:outerShdw blurRad="342900" dist="127000" dir="9000000" algn="t" rotWithShape="0">
              <a:prstClr val="black">
                <a:alpha val="15000"/>
              </a:prstClr>
            </a:outerShdw>
          </a:effectLst>
        </p:spPr>
        <p:txBody>
          <a:bodyPr lIns="0" rIns="0" anchor="ctr"/>
          <a:lstStyle/>
          <a:p>
            <a:pPr algn="ctr">
              <a:defRPr/>
            </a:pPr>
            <a:r>
              <a:rPr lang="ru-RU" sz="1400">
                <a:solidFill>
                  <a:schemeClr val="bg1"/>
                </a:solidFill>
                <a:latin typeface="Raleway"/>
              </a:rPr>
              <a:t>Пудровые тени в карандаше с аппликатором.</a:t>
            </a:r>
            <a:r>
              <a:rPr lang="ru-RU" sz="1200">
                <a:solidFill>
                  <a:schemeClr val="bg1"/>
                </a:solidFill>
                <a:latin typeface="Raleway"/>
              </a:rPr>
              <a:t> </a:t>
            </a:r>
            <a:endParaRPr lang="es-ES" sz="1200">
              <a:solidFill>
                <a:schemeClr val="bg1"/>
              </a:solidFill>
              <a:latin typeface="Raleway"/>
            </a:endParaRPr>
          </a:p>
        </p:txBody>
      </p:sp>
      <p:pic>
        <p:nvPicPr>
          <p:cNvPr id="47112" name="Picture 16" descr="ten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50" y="1371600"/>
            <a:ext cx="5143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039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Placehold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4953000" y="1631950"/>
            <a:ext cx="3124200" cy="6588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marL="0" indent="0" eaLnBrk="1" hangingPunct="1">
              <a:buFont typeface="Arial" charset="0"/>
              <a:buNone/>
            </a:pPr>
            <a:r>
              <a:rPr lang="ru-RU" sz="3200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Тени карандаши</a:t>
            </a:r>
            <a:endParaRPr lang="es-ES" sz="3200" smtClean="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sp>
        <p:nvSpPr>
          <p:cNvPr id="48130" name="Text Placeholder 8"/>
          <p:cNvSpPr>
            <a:spLocks/>
          </p:cNvSpPr>
          <p:nvPr/>
        </p:nvSpPr>
        <p:spPr bwMode="auto">
          <a:xfrm>
            <a:off x="4038600" y="1428750"/>
            <a:ext cx="502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00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КОСМЕТИКА ДЛЯ ГЛАЗ</a:t>
            </a:r>
            <a:endParaRPr lang="es-ES" sz="100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pic>
        <p:nvPicPr>
          <p:cNvPr id="48131" name="Picture 14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2241550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Box 19"/>
          <p:cNvSpPr txBox="1">
            <a:spLocks noChangeArrowheads="1"/>
          </p:cNvSpPr>
          <p:nvPr/>
        </p:nvSpPr>
        <p:spPr bwMode="auto">
          <a:xfrm>
            <a:off x="4800600" y="2862263"/>
            <a:ext cx="36576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chemeClr val="folHlink"/>
                </a:solidFill>
                <a:latin typeface="Raleway"/>
              </a:rPr>
              <a:t> </a:t>
            </a:r>
            <a:r>
              <a:rPr lang="ru-RU">
                <a:solidFill>
                  <a:schemeClr val="folHlink"/>
                </a:solidFill>
              </a:rPr>
              <a:t>Множество оттенков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ru-RU">
                <a:solidFill>
                  <a:schemeClr val="folHlink"/>
                </a:solidFill>
              </a:rPr>
              <a:t> Мягкая и нежная консистенция 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ru-RU">
                <a:solidFill>
                  <a:schemeClr val="folHlink"/>
                </a:solidFill>
              </a:rPr>
              <a:t> Устойчивы к естественной кислотности кожи</a:t>
            </a:r>
            <a:endParaRPr lang="es-ES">
              <a:solidFill>
                <a:schemeClr val="folHlink"/>
              </a:solidFill>
            </a:endParaRPr>
          </a:p>
        </p:txBody>
      </p:sp>
      <p:pic>
        <p:nvPicPr>
          <p:cNvPr id="48133" name="Picture 10" descr="DSC_9701"/>
          <p:cNvPicPr>
            <a:picLocks noChangeAspect="1" noChangeArrowheads="1"/>
          </p:cNvPicPr>
          <p:nvPr/>
        </p:nvPicPr>
        <p:blipFill>
          <a:blip r:embed="rId3"/>
          <a:srcRect l="4388" r="1494"/>
          <a:stretch>
            <a:fillRect/>
          </a:stretch>
        </p:blipFill>
        <p:spPr bwMode="auto">
          <a:xfrm>
            <a:off x="-76200" y="-19050"/>
            <a:ext cx="4800600" cy="510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11"/>
          <p:cNvPicPr>
            <a:picLocks noChangeAspect="1" noChangeArrowheads="1"/>
          </p:cNvPicPr>
          <p:nvPr/>
        </p:nvPicPr>
        <p:blipFill>
          <a:blip r:embed="rId4"/>
          <a:srcRect l="61250" t="48438" r="11250" b="37500"/>
          <a:stretch>
            <a:fillRect/>
          </a:stretch>
        </p:blipFill>
        <p:spPr bwMode="auto">
          <a:xfrm>
            <a:off x="2209800" y="3884613"/>
            <a:ext cx="3124200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: Rounded Corners 13"/>
          <p:cNvSpPr>
            <a:spLocks noChangeArrowheads="1"/>
          </p:cNvSpPr>
          <p:nvPr/>
        </p:nvSpPr>
        <p:spPr bwMode="auto">
          <a:xfrm>
            <a:off x="2514600" y="209550"/>
            <a:ext cx="1419225" cy="85725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>
            <a:noFill/>
            <a:round/>
            <a:headEnd/>
            <a:tailEnd/>
          </a:ln>
          <a:effectLst>
            <a:outerShdw dist="127000" dir="8999997" algn="t" rotWithShape="0">
              <a:srgbClr val="000000">
                <a:alpha val="14999"/>
              </a:srgbClr>
            </a:outerShdw>
          </a:effectLst>
        </p:spPr>
        <p:txBody>
          <a:bodyPr lIns="0" rIns="0" anchor="ctr"/>
          <a:lstStyle/>
          <a:p>
            <a:pPr algn="ctr">
              <a:defRPr/>
            </a:pPr>
            <a:r>
              <a:rPr lang="ru-RU" sz="1400">
                <a:solidFill>
                  <a:schemeClr val="bg1"/>
                </a:solidFill>
                <a:latin typeface="Raleway"/>
              </a:rPr>
              <a:t>Множество оттенков</a:t>
            </a:r>
            <a:r>
              <a:rPr lang="ru-RU" sz="1200">
                <a:solidFill>
                  <a:schemeClr val="bg1"/>
                </a:solidFill>
                <a:latin typeface="Raleway"/>
              </a:rPr>
              <a:t> </a:t>
            </a:r>
            <a:endParaRPr lang="es-ES" sz="1200">
              <a:solidFill>
                <a:schemeClr val="bg1"/>
              </a:solidFill>
              <a:latin typeface="Raleway"/>
            </a:endParaRPr>
          </a:p>
        </p:txBody>
      </p:sp>
      <p:pic>
        <p:nvPicPr>
          <p:cNvPr id="48136" name="Picture 12" descr="teni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53425" y="1420813"/>
            <a:ext cx="5143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416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Placeholder 1"/>
          <p:cNvSpPr>
            <a:spLocks noGrp="1"/>
          </p:cNvSpPr>
          <p:nvPr>
            <p:ph type="body" sz="quarter" idx="4294967295"/>
          </p:nvPr>
        </p:nvSpPr>
        <p:spPr bwMode="auto">
          <a:xfrm>
            <a:off x="914400" y="793750"/>
            <a:ext cx="3124200" cy="6588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marL="0" indent="0" eaLnBrk="1" hangingPunct="1">
              <a:buFont typeface="Arial" charset="0"/>
              <a:buNone/>
            </a:pPr>
            <a:r>
              <a:rPr lang="ru-RU" sz="3200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Тени с аппликатором</a:t>
            </a:r>
            <a:endParaRPr lang="es-ES" sz="3200" smtClean="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sp>
        <p:nvSpPr>
          <p:cNvPr id="49154" name="Text Placeholder 8"/>
          <p:cNvSpPr>
            <a:spLocks/>
          </p:cNvSpPr>
          <p:nvPr/>
        </p:nvSpPr>
        <p:spPr bwMode="auto">
          <a:xfrm>
            <a:off x="0" y="590550"/>
            <a:ext cx="502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00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КОСМЕТИКА ДЛЯ ГЛАЗ</a:t>
            </a:r>
            <a:endParaRPr lang="es-ES" sz="100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pic>
        <p:nvPicPr>
          <p:cNvPr id="49155" name="Picture 14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403350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Box 19"/>
          <p:cNvSpPr txBox="1">
            <a:spLocks noChangeArrowheads="1"/>
          </p:cNvSpPr>
          <p:nvPr/>
        </p:nvSpPr>
        <p:spPr bwMode="auto">
          <a:xfrm>
            <a:off x="914400" y="1981200"/>
            <a:ext cx="4724400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chemeClr val="folHlink"/>
                </a:solidFill>
                <a:latin typeface="Raleway"/>
              </a:rPr>
              <a:t> Современная формула делает тени у</a:t>
            </a:r>
            <a:r>
              <a:rPr lang="ru-RU">
                <a:solidFill>
                  <a:schemeClr val="folHlink"/>
                </a:solidFill>
              </a:rPr>
              <a:t>стойчивыми к естественной кислотности кожи 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ru-RU">
                <a:solidFill>
                  <a:schemeClr val="folHlink"/>
                </a:solidFill>
              </a:rPr>
              <a:t> Сочные оттенки идеально ложатся на веки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ru-RU">
                <a:solidFill>
                  <a:schemeClr val="folHlink"/>
                </a:solidFill>
              </a:rPr>
              <a:t> Держатся в течение дня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ru-RU">
                <a:solidFill>
                  <a:schemeClr val="folHlink"/>
                </a:solidFill>
              </a:rPr>
              <a:t> Возможно нанесение на влажное веко для более</a:t>
            </a:r>
          </a:p>
          <a:p>
            <a:pPr>
              <a:lnSpc>
                <a:spcPct val="150000"/>
              </a:lnSpc>
            </a:pPr>
            <a:r>
              <a:rPr lang="ru-RU">
                <a:solidFill>
                  <a:schemeClr val="folHlink"/>
                </a:solidFill>
              </a:rPr>
              <a:t>насыщенного цвета</a:t>
            </a:r>
            <a:endParaRPr lang="es-ES">
              <a:solidFill>
                <a:schemeClr val="folHlink"/>
              </a:solidFill>
            </a:endParaRPr>
          </a:p>
        </p:txBody>
      </p:sp>
      <p:pic>
        <p:nvPicPr>
          <p:cNvPr id="49157" name="Picture 9" descr="IMGP2124 copy"/>
          <p:cNvPicPr>
            <a:picLocks noChangeAspect="1" noChangeArrowheads="1"/>
          </p:cNvPicPr>
          <p:nvPr/>
        </p:nvPicPr>
        <p:blipFill>
          <a:blip r:embed="rId3"/>
          <a:srcRect l="18675" t="12500" r="17155" b="10001"/>
          <a:stretch>
            <a:fillRect/>
          </a:stretch>
        </p:blipFill>
        <p:spPr bwMode="auto">
          <a:xfrm>
            <a:off x="5354638" y="2343150"/>
            <a:ext cx="295116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: Rounded Corners 13"/>
          <p:cNvSpPr>
            <a:spLocks noChangeArrowheads="1"/>
          </p:cNvSpPr>
          <p:nvPr/>
        </p:nvSpPr>
        <p:spPr bwMode="auto">
          <a:xfrm>
            <a:off x="7086600" y="1352550"/>
            <a:ext cx="1773238" cy="990600"/>
          </a:xfrm>
          <a:prstGeom prst="roundRect">
            <a:avLst>
              <a:gd name="adj" fmla="val 16667"/>
            </a:avLst>
          </a:prstGeom>
          <a:solidFill>
            <a:srgbClr val="00CCFF"/>
          </a:solidFill>
          <a:ln w="9525">
            <a:noFill/>
            <a:round/>
            <a:headEnd/>
            <a:tailEnd/>
          </a:ln>
          <a:effectLst>
            <a:outerShdw dist="127000" dir="8999997" algn="t" rotWithShape="0">
              <a:srgbClr val="000000">
                <a:alpha val="14999"/>
              </a:srgbClr>
            </a:outerShdw>
          </a:effectLst>
        </p:spPr>
        <p:txBody>
          <a:bodyPr lIns="0" rIns="0" anchor="ctr"/>
          <a:lstStyle/>
          <a:p>
            <a:pPr algn="ctr">
              <a:defRPr/>
            </a:pPr>
            <a:r>
              <a:rPr lang="ru-RU" sz="1400">
                <a:solidFill>
                  <a:schemeClr val="bg1"/>
                </a:solidFill>
                <a:latin typeface="Raleway"/>
              </a:rPr>
              <a:t>Сочные насыщенные</a:t>
            </a:r>
          </a:p>
          <a:p>
            <a:pPr algn="ctr">
              <a:defRPr/>
            </a:pPr>
            <a:r>
              <a:rPr lang="ru-RU" sz="1400">
                <a:solidFill>
                  <a:schemeClr val="bg1"/>
                </a:solidFill>
                <a:latin typeface="Raleway"/>
              </a:rPr>
              <a:t>цвета</a:t>
            </a:r>
            <a:r>
              <a:rPr lang="ru-RU" sz="1200">
                <a:solidFill>
                  <a:schemeClr val="bg1"/>
                </a:solidFill>
                <a:latin typeface="Raleway"/>
              </a:rPr>
              <a:t> </a:t>
            </a:r>
            <a:endParaRPr lang="es-ES" sz="1200">
              <a:solidFill>
                <a:schemeClr val="bg1"/>
              </a:solidFill>
              <a:latin typeface="Raleway"/>
            </a:endParaRPr>
          </a:p>
        </p:txBody>
      </p:sp>
      <p:pic>
        <p:nvPicPr>
          <p:cNvPr id="49159" name="Picture 10" descr="teni3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825" y="1619250"/>
            <a:ext cx="6667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148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4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5225" y="2449513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12" descr="toc888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-112713"/>
            <a:ext cx="2819400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Placeholder 8"/>
          <p:cNvSpPr>
            <a:spLocks/>
          </p:cNvSpPr>
          <p:nvPr/>
        </p:nvSpPr>
        <p:spPr bwMode="auto">
          <a:xfrm>
            <a:off x="2057400" y="1885950"/>
            <a:ext cx="502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00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АКСЕССУАРЫ</a:t>
            </a:r>
            <a:endParaRPr lang="es-ES" sz="100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sp>
        <p:nvSpPr>
          <p:cNvPr id="50180" name="Text Placeholder 75"/>
          <p:cNvSpPr>
            <a:spLocks/>
          </p:cNvSpPr>
          <p:nvPr/>
        </p:nvSpPr>
        <p:spPr bwMode="auto">
          <a:xfrm>
            <a:off x="3384550" y="2038350"/>
            <a:ext cx="240665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685800">
              <a:lnSpc>
                <a:spcPct val="7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240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Косметические точилки</a:t>
            </a:r>
          </a:p>
        </p:txBody>
      </p:sp>
      <p:pic>
        <p:nvPicPr>
          <p:cNvPr id="50181" name="Picture 13" descr="t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81000" y="2266950"/>
            <a:ext cx="541020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Placeholder 7"/>
          <p:cNvSpPr>
            <a:spLocks/>
          </p:cNvSpPr>
          <p:nvPr/>
        </p:nvSpPr>
        <p:spPr bwMode="auto">
          <a:xfrm>
            <a:off x="1828800" y="2952750"/>
            <a:ext cx="5486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 b="1">
                <a:solidFill>
                  <a:srgbClr val="7F7F7F"/>
                </a:solidFill>
                <a:latin typeface="Raleway"/>
                <a:ea typeface="Lato"/>
                <a:cs typeface="Lato"/>
              </a:rPr>
              <a:t>Для карандашей комбинированные</a:t>
            </a:r>
            <a:endParaRPr lang="es-ES" sz="1200" b="1">
              <a:solidFill>
                <a:srgbClr val="7F7F7F"/>
              </a:solidFill>
              <a:latin typeface="Raleway"/>
              <a:ea typeface="Lato"/>
              <a:cs typeface="Lato"/>
            </a:endParaRPr>
          </a:p>
        </p:txBody>
      </p:sp>
    </p:spTree>
  </p:cSld>
  <p:clrMapOvr>
    <a:masterClrMapping/>
  </p:clrMapOvr>
  <p:transition spd="med" advTm="3166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Placeholder 30"/>
          <p:cNvSpPr>
            <a:spLocks noGrp="1"/>
          </p:cNvSpPr>
          <p:nvPr>
            <p:ph type="body" sz="quarter" idx="26"/>
          </p:nvPr>
        </p:nvSpPr>
        <p:spPr bwMode="auto">
          <a:xfrm>
            <a:off x="990600" y="1504950"/>
            <a:ext cx="2819400" cy="296863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000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Мы работаем для Вас!</a:t>
            </a:r>
            <a:endParaRPr lang="es-ES" sz="2000" smtClean="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sp>
        <p:nvSpPr>
          <p:cNvPr id="52226" name="Text Placeholder 31"/>
          <p:cNvSpPr>
            <a:spLocks noGrp="1"/>
          </p:cNvSpPr>
          <p:nvPr>
            <p:ph type="body" sz="quarter" idx="28"/>
          </p:nvPr>
        </p:nvSpPr>
        <p:spPr bwMode="auto">
          <a:xfrm>
            <a:off x="457200" y="2505075"/>
            <a:ext cx="4191000" cy="1468438"/>
          </a:xfrm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#</a:t>
            </a:r>
            <a:r>
              <a:rPr lang="ru-RU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немецкие_карандаши </a:t>
            </a:r>
            <a:r>
              <a:rPr lang="en-US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#</a:t>
            </a:r>
            <a:r>
              <a:rPr lang="ru-RU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карандаши</a:t>
            </a:r>
            <a:r>
              <a:rPr lang="en-US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_</a:t>
            </a:r>
            <a:r>
              <a:rPr lang="ru-RU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для_губ </a:t>
            </a:r>
            <a:r>
              <a:rPr lang="en-US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#</a:t>
            </a:r>
            <a:r>
              <a:rPr lang="ru-RU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карандаши_для_глаз </a:t>
            </a:r>
            <a:r>
              <a:rPr lang="en-US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#</a:t>
            </a:r>
            <a:r>
              <a:rPr lang="ru-RU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карандаши_для_бровей </a:t>
            </a:r>
            <a:r>
              <a:rPr lang="en-US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#</a:t>
            </a:r>
            <a:r>
              <a:rPr lang="ru-RU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блески </a:t>
            </a:r>
            <a:r>
              <a:rPr lang="en-US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#</a:t>
            </a:r>
            <a:r>
              <a:rPr lang="ru-RU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помады </a:t>
            </a:r>
            <a:r>
              <a:rPr lang="en-US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#</a:t>
            </a:r>
            <a:r>
              <a:rPr lang="ru-RU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подводки </a:t>
            </a:r>
            <a:r>
              <a:rPr lang="en-US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#</a:t>
            </a:r>
            <a:r>
              <a:rPr lang="ru-RU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точилки </a:t>
            </a:r>
            <a:r>
              <a:rPr lang="en-US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#</a:t>
            </a:r>
            <a:r>
              <a:rPr lang="ru-RU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лаки_для_ногтей </a:t>
            </a:r>
            <a:r>
              <a:rPr lang="en-US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#</a:t>
            </a:r>
            <a:r>
              <a:rPr lang="ru-RU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карандаши_для_лица </a:t>
            </a:r>
            <a:r>
              <a:rPr lang="en-US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#</a:t>
            </a:r>
            <a:r>
              <a:rPr lang="ru-RU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карандаши_тени</a:t>
            </a:r>
            <a:endParaRPr lang="en-US" smtClean="0">
              <a:solidFill>
                <a:srgbClr val="7F7F7F"/>
              </a:solidFill>
              <a:latin typeface="Raleway"/>
              <a:ea typeface="Lato"/>
              <a:cs typeface="Lato"/>
            </a:endParaRPr>
          </a:p>
          <a:p>
            <a:pPr eaLnBrk="1" hangingPunct="1"/>
            <a:endParaRPr lang="es-ES" smtClean="0">
              <a:solidFill>
                <a:srgbClr val="7F7F7F"/>
              </a:solidFill>
              <a:latin typeface="Raleway"/>
              <a:ea typeface="Lato"/>
              <a:cs typeface="Lato"/>
            </a:endParaRPr>
          </a:p>
        </p:txBody>
      </p:sp>
      <p:sp>
        <p:nvSpPr>
          <p:cNvPr id="52227" name="Text Placeholder 33"/>
          <p:cNvSpPr>
            <a:spLocks noGrp="1"/>
          </p:cNvSpPr>
          <p:nvPr>
            <p:ph type="body" sz="quarter" idx="31"/>
          </p:nvPr>
        </p:nvSpPr>
        <p:spPr bwMode="auto">
          <a:xfrm>
            <a:off x="1143000" y="1122363"/>
            <a:ext cx="3657600" cy="230187"/>
          </a:xfrm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НЕМЕЦКАЯ КАРАНДАШНАЯ КОСМЕТИКА</a:t>
            </a:r>
            <a:endParaRPr lang="es-ES" smtClean="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pic>
        <p:nvPicPr>
          <p:cNvPr id="71" name="Picture Placeholder 70">
            <a:extLst/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/>
          <a:srcRect l="17022" r="17022"/>
          <a:stretch>
            <a:fillRect/>
          </a:stretch>
        </p:blipFill>
        <p:spPr/>
      </p:pic>
      <p:sp>
        <p:nvSpPr>
          <p:cNvPr id="62" name="Freeform: Shape 61">
            <a:extLst/>
          </p:cNvPr>
          <p:cNvSpPr>
            <a:spLocks/>
          </p:cNvSpPr>
          <p:nvPr/>
        </p:nvSpPr>
        <p:spPr bwMode="auto">
          <a:xfrm>
            <a:off x="5715000" y="4281488"/>
            <a:ext cx="2139950" cy="576262"/>
          </a:xfrm>
          <a:custGeom>
            <a:avLst/>
            <a:gdLst>
              <a:gd name="connsiteX0" fmla="*/ 44676 w 1911350"/>
              <a:gd name="connsiteY0" fmla="*/ 0 h 576262"/>
              <a:gd name="connsiteX1" fmla="*/ 1864732 w 1911350"/>
              <a:gd name="connsiteY1" fmla="*/ 0 h 576262"/>
              <a:gd name="connsiteX2" fmla="*/ 1911350 w 1911350"/>
              <a:gd name="connsiteY2" fmla="*/ 46529 h 576262"/>
              <a:gd name="connsiteX3" fmla="*/ 1911350 w 1911350"/>
              <a:gd name="connsiteY3" fmla="*/ 391621 h 576262"/>
              <a:gd name="connsiteX4" fmla="*/ 1864732 w 1911350"/>
              <a:gd name="connsiteY4" fmla="*/ 438150 h 576262"/>
              <a:gd name="connsiteX5" fmla="*/ 1263972 w 1911350"/>
              <a:gd name="connsiteY5" fmla="*/ 438150 h 576262"/>
              <a:gd name="connsiteX6" fmla="*/ 1090007 w 1911350"/>
              <a:gd name="connsiteY6" fmla="*/ 438150 h 576262"/>
              <a:gd name="connsiteX7" fmla="*/ 954087 w 1911350"/>
              <a:gd name="connsiteY7" fmla="*/ 576262 h 576262"/>
              <a:gd name="connsiteX8" fmla="*/ 815975 w 1911350"/>
              <a:gd name="connsiteY8" fmla="*/ 438150 h 576262"/>
              <a:gd name="connsiteX9" fmla="*/ 812512 w 1911350"/>
              <a:gd name="connsiteY9" fmla="*/ 438150 h 576262"/>
              <a:gd name="connsiteX10" fmla="*/ 44676 w 1911350"/>
              <a:gd name="connsiteY10" fmla="*/ 438150 h 576262"/>
              <a:gd name="connsiteX11" fmla="*/ 0 w 1911350"/>
              <a:gd name="connsiteY11" fmla="*/ 391621 h 576262"/>
              <a:gd name="connsiteX12" fmla="*/ 0 w 1911350"/>
              <a:gd name="connsiteY12" fmla="*/ 46529 h 576262"/>
              <a:gd name="connsiteX13" fmla="*/ 44676 w 1911350"/>
              <a:gd name="connsiteY13" fmla="*/ 0 h 576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1350" h="576262">
                <a:moveTo>
                  <a:pt x="44676" y="0"/>
                </a:moveTo>
                <a:cubicBezTo>
                  <a:pt x="1864732" y="0"/>
                  <a:pt x="1864732" y="0"/>
                  <a:pt x="1864732" y="0"/>
                </a:cubicBezTo>
                <a:cubicBezTo>
                  <a:pt x="1891926" y="0"/>
                  <a:pt x="1911350" y="21326"/>
                  <a:pt x="1911350" y="46529"/>
                </a:cubicBezTo>
                <a:cubicBezTo>
                  <a:pt x="1911350" y="391621"/>
                  <a:pt x="1911350" y="391621"/>
                  <a:pt x="1911350" y="391621"/>
                </a:cubicBezTo>
                <a:cubicBezTo>
                  <a:pt x="1911350" y="418763"/>
                  <a:pt x="1891926" y="438150"/>
                  <a:pt x="1864732" y="438150"/>
                </a:cubicBezTo>
                <a:cubicBezTo>
                  <a:pt x="1637225" y="438150"/>
                  <a:pt x="1438157" y="438150"/>
                  <a:pt x="1263972" y="438150"/>
                </a:cubicBezTo>
                <a:lnTo>
                  <a:pt x="1090007" y="438150"/>
                </a:lnTo>
                <a:lnTo>
                  <a:pt x="954087" y="576262"/>
                </a:lnTo>
                <a:lnTo>
                  <a:pt x="815975" y="438150"/>
                </a:lnTo>
                <a:lnTo>
                  <a:pt x="812512" y="438150"/>
                </a:lnTo>
                <a:cubicBezTo>
                  <a:pt x="44676" y="438150"/>
                  <a:pt x="44676" y="438150"/>
                  <a:pt x="44676" y="438150"/>
                </a:cubicBezTo>
                <a:cubicBezTo>
                  <a:pt x="19424" y="438150"/>
                  <a:pt x="0" y="418763"/>
                  <a:pt x="0" y="391621"/>
                </a:cubicBezTo>
                <a:cubicBezTo>
                  <a:pt x="0" y="46529"/>
                  <a:pt x="0" y="46529"/>
                  <a:pt x="0" y="46529"/>
                </a:cubicBezTo>
                <a:cubicBezTo>
                  <a:pt x="0" y="21326"/>
                  <a:pt x="19424" y="0"/>
                  <a:pt x="44676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xtLst/>
        </p:spPr>
        <p:txBody>
          <a:bodyPr/>
          <a:lstStyle/>
          <a:p>
            <a:pPr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>
              <a:latin typeface="+mn-lt"/>
              <a:cs typeface="+mn-cs"/>
            </a:endParaRPr>
          </a:p>
        </p:txBody>
      </p:sp>
      <p:sp>
        <p:nvSpPr>
          <p:cNvPr id="55" name="Freeform 38">
            <a:extLst/>
          </p:cNvPr>
          <p:cNvSpPr>
            <a:spLocks/>
          </p:cNvSpPr>
          <p:nvPr/>
        </p:nvSpPr>
        <p:spPr bwMode="auto">
          <a:xfrm>
            <a:off x="6523038" y="4411663"/>
            <a:ext cx="222250" cy="193675"/>
          </a:xfrm>
          <a:custGeom>
            <a:avLst/>
            <a:gdLst>
              <a:gd name="T0" fmla="*/ 83 w 114"/>
              <a:gd name="T1" fmla="*/ 0 h 100"/>
              <a:gd name="T2" fmla="*/ 57 w 114"/>
              <a:gd name="T3" fmla="*/ 19 h 100"/>
              <a:gd name="T4" fmla="*/ 31 w 114"/>
              <a:gd name="T5" fmla="*/ 0 h 100"/>
              <a:gd name="T6" fmla="*/ 0 w 114"/>
              <a:gd name="T7" fmla="*/ 36 h 100"/>
              <a:gd name="T8" fmla="*/ 57 w 114"/>
              <a:gd name="T9" fmla="*/ 100 h 100"/>
              <a:gd name="T10" fmla="*/ 114 w 114"/>
              <a:gd name="T11" fmla="*/ 36 h 100"/>
              <a:gd name="T12" fmla="*/ 83 w 114"/>
              <a:gd name="T13" fmla="*/ 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" h="100">
                <a:moveTo>
                  <a:pt x="83" y="0"/>
                </a:moveTo>
                <a:cubicBezTo>
                  <a:pt x="68" y="0"/>
                  <a:pt x="57" y="12"/>
                  <a:pt x="57" y="19"/>
                </a:cubicBezTo>
                <a:cubicBezTo>
                  <a:pt x="57" y="12"/>
                  <a:pt x="45" y="0"/>
                  <a:pt x="31" y="0"/>
                </a:cubicBezTo>
                <a:cubicBezTo>
                  <a:pt x="16" y="0"/>
                  <a:pt x="0" y="13"/>
                  <a:pt x="0" y="36"/>
                </a:cubicBezTo>
                <a:cubicBezTo>
                  <a:pt x="0" y="84"/>
                  <a:pt x="57" y="100"/>
                  <a:pt x="57" y="100"/>
                </a:cubicBezTo>
                <a:cubicBezTo>
                  <a:pt x="57" y="100"/>
                  <a:pt x="114" y="84"/>
                  <a:pt x="114" y="36"/>
                </a:cubicBezTo>
                <a:cubicBezTo>
                  <a:pt x="114" y="13"/>
                  <a:pt x="97" y="0"/>
                  <a:pt x="8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>
              <a:latin typeface="+mn-lt"/>
              <a:cs typeface="+mn-cs"/>
            </a:endParaRPr>
          </a:p>
        </p:txBody>
      </p:sp>
      <p:sp>
        <p:nvSpPr>
          <p:cNvPr id="52231" name="Rectangle 39"/>
          <p:cNvSpPr>
            <a:spLocks noChangeArrowheads="1"/>
          </p:cNvSpPr>
          <p:nvPr/>
        </p:nvSpPr>
        <p:spPr bwMode="auto">
          <a:xfrm>
            <a:off x="6835775" y="4381500"/>
            <a:ext cx="1968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s-ES" altLang="es-ES" sz="1500">
                <a:solidFill>
                  <a:srgbClr val="FFFFFF"/>
                </a:solidFill>
                <a:latin typeface="Raleway"/>
              </a:rPr>
              <a:t>81</a:t>
            </a:r>
            <a:endParaRPr lang="es-ES" altLang="es-ES" sz="1800">
              <a:latin typeface="Raleway"/>
            </a:endParaRPr>
          </a:p>
        </p:txBody>
      </p:sp>
      <p:sp>
        <p:nvSpPr>
          <p:cNvPr id="58" name="Freeform 41">
            <a:extLst/>
          </p:cNvPr>
          <p:cNvSpPr>
            <a:spLocks/>
          </p:cNvSpPr>
          <p:nvPr/>
        </p:nvSpPr>
        <p:spPr bwMode="auto">
          <a:xfrm>
            <a:off x="7185025" y="4397375"/>
            <a:ext cx="204788" cy="203200"/>
          </a:xfrm>
          <a:custGeom>
            <a:avLst/>
            <a:gdLst>
              <a:gd name="T0" fmla="*/ 65 w 105"/>
              <a:gd name="T1" fmla="*/ 74 h 104"/>
              <a:gd name="T2" fmla="*/ 65 w 105"/>
              <a:gd name="T3" fmla="*/ 64 h 104"/>
              <a:gd name="T4" fmla="*/ 78 w 105"/>
              <a:gd name="T5" fmla="*/ 34 h 104"/>
              <a:gd name="T6" fmla="*/ 52 w 105"/>
              <a:gd name="T7" fmla="*/ 0 h 104"/>
              <a:gd name="T8" fmla="*/ 27 w 105"/>
              <a:gd name="T9" fmla="*/ 34 h 104"/>
              <a:gd name="T10" fmla="*/ 39 w 105"/>
              <a:gd name="T11" fmla="*/ 64 h 104"/>
              <a:gd name="T12" fmla="*/ 39 w 105"/>
              <a:gd name="T13" fmla="*/ 74 h 104"/>
              <a:gd name="T14" fmla="*/ 0 w 105"/>
              <a:gd name="T15" fmla="*/ 88 h 104"/>
              <a:gd name="T16" fmla="*/ 0 w 105"/>
              <a:gd name="T17" fmla="*/ 104 h 104"/>
              <a:gd name="T18" fmla="*/ 105 w 105"/>
              <a:gd name="T19" fmla="*/ 104 h 104"/>
              <a:gd name="T20" fmla="*/ 105 w 105"/>
              <a:gd name="T21" fmla="*/ 88 h 104"/>
              <a:gd name="T22" fmla="*/ 65 w 105"/>
              <a:gd name="T23" fmla="*/ 7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5" h="104">
                <a:moveTo>
                  <a:pt x="65" y="74"/>
                </a:moveTo>
                <a:cubicBezTo>
                  <a:pt x="65" y="64"/>
                  <a:pt x="65" y="64"/>
                  <a:pt x="65" y="64"/>
                </a:cubicBezTo>
                <a:cubicBezTo>
                  <a:pt x="73" y="58"/>
                  <a:pt x="78" y="47"/>
                  <a:pt x="78" y="34"/>
                </a:cubicBezTo>
                <a:cubicBezTo>
                  <a:pt x="78" y="15"/>
                  <a:pt x="66" y="0"/>
                  <a:pt x="52" y="0"/>
                </a:cubicBezTo>
                <a:cubicBezTo>
                  <a:pt x="38" y="0"/>
                  <a:pt x="27" y="15"/>
                  <a:pt x="27" y="34"/>
                </a:cubicBezTo>
                <a:cubicBezTo>
                  <a:pt x="27" y="47"/>
                  <a:pt x="32" y="58"/>
                  <a:pt x="39" y="64"/>
                </a:cubicBezTo>
                <a:cubicBezTo>
                  <a:pt x="39" y="74"/>
                  <a:pt x="39" y="74"/>
                  <a:pt x="39" y="74"/>
                </a:cubicBezTo>
                <a:cubicBezTo>
                  <a:pt x="16" y="77"/>
                  <a:pt x="0" y="88"/>
                  <a:pt x="0" y="88"/>
                </a:cubicBezTo>
                <a:cubicBezTo>
                  <a:pt x="0" y="104"/>
                  <a:pt x="0" y="104"/>
                  <a:pt x="0" y="104"/>
                </a:cubicBezTo>
                <a:cubicBezTo>
                  <a:pt x="105" y="104"/>
                  <a:pt x="105" y="104"/>
                  <a:pt x="105" y="104"/>
                </a:cubicBezTo>
                <a:cubicBezTo>
                  <a:pt x="105" y="88"/>
                  <a:pt x="105" y="88"/>
                  <a:pt x="105" y="88"/>
                </a:cubicBezTo>
                <a:cubicBezTo>
                  <a:pt x="105" y="88"/>
                  <a:pt x="89" y="77"/>
                  <a:pt x="65" y="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>
              <a:latin typeface="+mn-lt"/>
              <a:cs typeface="+mn-cs"/>
            </a:endParaRPr>
          </a:p>
        </p:txBody>
      </p:sp>
      <p:sp>
        <p:nvSpPr>
          <p:cNvPr id="52233" name="Rectangle 42"/>
          <p:cNvSpPr>
            <a:spLocks noChangeArrowheads="1"/>
          </p:cNvSpPr>
          <p:nvPr/>
        </p:nvSpPr>
        <p:spPr bwMode="auto">
          <a:xfrm>
            <a:off x="7485063" y="4381500"/>
            <a:ext cx="217487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s-ES" altLang="es-ES" sz="1500">
                <a:solidFill>
                  <a:srgbClr val="FFFFFF"/>
                </a:solidFill>
                <a:latin typeface="Raleway"/>
              </a:rPr>
              <a:t>20</a:t>
            </a:r>
            <a:endParaRPr lang="es-ES" altLang="es-ES" sz="1800">
              <a:latin typeface="Raleway"/>
            </a:endParaRPr>
          </a:p>
        </p:txBody>
      </p:sp>
      <p:sp>
        <p:nvSpPr>
          <p:cNvPr id="52234" name="Rectangle 43"/>
          <p:cNvSpPr>
            <a:spLocks noChangeArrowheads="1"/>
          </p:cNvSpPr>
          <p:nvPr/>
        </p:nvSpPr>
        <p:spPr bwMode="auto">
          <a:xfrm>
            <a:off x="6226175" y="4381500"/>
            <a:ext cx="193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s-ES" altLang="es-ES" sz="1500">
                <a:solidFill>
                  <a:srgbClr val="FFFFFF"/>
                </a:solidFill>
                <a:latin typeface="Raleway"/>
              </a:rPr>
              <a:t>19</a:t>
            </a:r>
            <a:endParaRPr lang="es-ES" altLang="es-ES" sz="1800">
              <a:latin typeface="Raleway"/>
            </a:endParaRPr>
          </a:p>
        </p:txBody>
      </p:sp>
      <p:sp>
        <p:nvSpPr>
          <p:cNvPr id="61" name="Freeform 44">
            <a:extLst/>
          </p:cNvPr>
          <p:cNvSpPr>
            <a:spLocks/>
          </p:cNvSpPr>
          <p:nvPr/>
        </p:nvSpPr>
        <p:spPr bwMode="auto">
          <a:xfrm>
            <a:off x="5908675" y="4403725"/>
            <a:ext cx="249238" cy="201613"/>
          </a:xfrm>
          <a:custGeom>
            <a:avLst/>
            <a:gdLst>
              <a:gd name="T0" fmla="*/ 129 w 129"/>
              <a:gd name="T1" fmla="*/ 104 h 104"/>
              <a:gd name="T2" fmla="*/ 112 w 129"/>
              <a:gd name="T3" fmla="*/ 73 h 104"/>
              <a:gd name="T4" fmla="*/ 117 w 129"/>
              <a:gd name="T5" fmla="*/ 52 h 104"/>
              <a:gd name="T6" fmla="*/ 59 w 129"/>
              <a:gd name="T7" fmla="*/ 0 h 104"/>
              <a:gd name="T8" fmla="*/ 0 w 129"/>
              <a:gd name="T9" fmla="*/ 52 h 104"/>
              <a:gd name="T10" fmla="*/ 59 w 129"/>
              <a:gd name="T11" fmla="*/ 104 h 104"/>
              <a:gd name="T12" fmla="*/ 95 w 129"/>
              <a:gd name="T13" fmla="*/ 93 h 104"/>
              <a:gd name="T14" fmla="*/ 129 w 129"/>
              <a:gd name="T1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9" h="104">
                <a:moveTo>
                  <a:pt x="129" y="104"/>
                </a:moveTo>
                <a:cubicBezTo>
                  <a:pt x="112" y="73"/>
                  <a:pt x="112" y="73"/>
                  <a:pt x="112" y="73"/>
                </a:cubicBezTo>
                <a:cubicBezTo>
                  <a:pt x="115" y="67"/>
                  <a:pt x="117" y="60"/>
                  <a:pt x="117" y="52"/>
                </a:cubicBezTo>
                <a:cubicBezTo>
                  <a:pt x="117" y="24"/>
                  <a:pt x="91" y="0"/>
                  <a:pt x="59" y="0"/>
                </a:cubicBezTo>
                <a:cubicBezTo>
                  <a:pt x="27" y="0"/>
                  <a:pt x="0" y="24"/>
                  <a:pt x="0" y="52"/>
                </a:cubicBezTo>
                <a:cubicBezTo>
                  <a:pt x="0" y="81"/>
                  <a:pt x="27" y="104"/>
                  <a:pt x="59" y="104"/>
                </a:cubicBezTo>
                <a:cubicBezTo>
                  <a:pt x="72" y="104"/>
                  <a:pt x="85" y="100"/>
                  <a:pt x="95" y="93"/>
                </a:cubicBezTo>
                <a:lnTo>
                  <a:pt x="129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>
              <a:latin typeface="+mn-lt"/>
              <a:cs typeface="+mn-cs"/>
            </a:endParaRPr>
          </a:p>
        </p:txBody>
      </p:sp>
      <p:pic>
        <p:nvPicPr>
          <p:cNvPr id="52236" name="Picture 25" descr="i2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083050"/>
            <a:ext cx="7747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Rectangle 26"/>
          <p:cNvSpPr>
            <a:spLocks noChangeArrowheads="1"/>
          </p:cNvSpPr>
          <p:nvPr/>
        </p:nvSpPr>
        <p:spPr bwMode="auto">
          <a:xfrm>
            <a:off x="1905000" y="4235450"/>
            <a:ext cx="1841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endParaRPr lang="ru-RU">
              <a:solidFill>
                <a:srgbClr val="7F7F7F"/>
              </a:solidFill>
            </a:endParaRPr>
          </a:p>
        </p:txBody>
      </p:sp>
      <p:sp>
        <p:nvSpPr>
          <p:cNvPr id="52238" name="Rectangle 27"/>
          <p:cNvSpPr>
            <a:spLocks noChangeArrowheads="1"/>
          </p:cNvSpPr>
          <p:nvPr/>
        </p:nvSpPr>
        <p:spPr bwMode="auto">
          <a:xfrm>
            <a:off x="1524000" y="4129088"/>
            <a:ext cx="355441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ru-RU" b="1">
                <a:solidFill>
                  <a:srgbClr val="7F7F7F"/>
                </a:solidFill>
              </a:rPr>
              <a:t>Мы в Инстаграмме:</a:t>
            </a:r>
            <a:endParaRPr lang="ru-RU">
              <a:solidFill>
                <a:srgbClr val="7F7F7F"/>
              </a:solidFill>
            </a:endParaRPr>
          </a:p>
          <a:p>
            <a:pPr defTabSz="914400"/>
            <a:r>
              <a:rPr lang="ru-RU" sz="1400"/>
              <a:t>https://www.instagram.com/miss_claire_ru/</a:t>
            </a:r>
          </a:p>
        </p:txBody>
      </p:sp>
    </p:spTree>
  </p:cSld>
  <p:clrMapOvr>
    <a:masterClrMapping/>
  </p:clrMapOvr>
  <p:transition spd="med" advTm="528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7" descr="IMGP2127 copy"/>
          <p:cNvPicPr>
            <a:picLocks noChangeAspect="1" noChangeArrowheads="1"/>
          </p:cNvPicPr>
          <p:nvPr/>
        </p:nvPicPr>
        <p:blipFill>
          <a:blip r:embed="rId2"/>
          <a:srcRect l="15106" t="12291" r="35799" b="10208"/>
          <a:stretch>
            <a:fillRect/>
          </a:stretch>
        </p:blipFill>
        <p:spPr bwMode="auto">
          <a:xfrm>
            <a:off x="7629525" y="1565275"/>
            <a:ext cx="14382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 Placeholder 4"/>
          <p:cNvSpPr>
            <a:spLocks noGrp="1"/>
          </p:cNvSpPr>
          <p:nvPr>
            <p:ph type="body" sz="quarter" idx="26"/>
          </p:nvPr>
        </p:nvSpPr>
        <p:spPr bwMode="auto">
          <a:xfrm>
            <a:off x="4800600" y="1436688"/>
            <a:ext cx="3657600" cy="685800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Карандашная</a:t>
            </a:r>
          </a:p>
          <a:p>
            <a:pPr eaLnBrk="1" hangingPunct="1"/>
            <a:r>
              <a:rPr lang="ru-RU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косметика для губ</a:t>
            </a:r>
            <a:endParaRPr lang="en-US" smtClean="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sp>
        <p:nvSpPr>
          <p:cNvPr id="24579" name="Text Placeholder 5"/>
          <p:cNvSpPr>
            <a:spLocks noGrp="1"/>
          </p:cNvSpPr>
          <p:nvPr>
            <p:ph type="body" sz="quarter" idx="28"/>
          </p:nvPr>
        </p:nvSpPr>
        <p:spPr bwMode="auto">
          <a:xfrm>
            <a:off x="5257800" y="2733675"/>
            <a:ext cx="3200400" cy="1743075"/>
          </a:xfrm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buFont typeface="Arial" charset="0"/>
              <a:buNone/>
            </a:pPr>
            <a:r>
              <a:rPr lang="ru-RU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Богатая палитра цветов позволит подобрать необходимый оттенок и создать роскошные губы. Оттенки соответствуют трендам сезона. Вся косметика обладает нежной и очень приятной текстурой.</a:t>
            </a:r>
            <a:r>
              <a:rPr lang="en-US" smtClean="0">
                <a:solidFill>
                  <a:srgbClr val="7F7F7F"/>
                </a:solidFill>
                <a:latin typeface="Raleway"/>
                <a:ea typeface="Lato"/>
                <a:cs typeface="Lato"/>
              </a:rPr>
              <a:t> </a:t>
            </a:r>
            <a:endParaRPr lang="es-ES" smtClean="0">
              <a:solidFill>
                <a:srgbClr val="7F7F7F"/>
              </a:solidFill>
              <a:latin typeface="Raleway"/>
              <a:ea typeface="Lato"/>
              <a:cs typeface="Lato"/>
            </a:endParaRPr>
          </a:p>
          <a:p>
            <a:pPr fontAlgn="base">
              <a:spcAft>
                <a:spcPct val="0"/>
              </a:spcAft>
              <a:buFont typeface="Arial" charset="0"/>
              <a:buNone/>
            </a:pPr>
            <a:endParaRPr lang="es-ES" smtClean="0">
              <a:solidFill>
                <a:srgbClr val="7F7F7F"/>
              </a:solidFill>
              <a:latin typeface="Raleway"/>
              <a:ea typeface="Lato"/>
              <a:cs typeface="Lato"/>
            </a:endParaRPr>
          </a:p>
        </p:txBody>
      </p:sp>
      <p:sp>
        <p:nvSpPr>
          <p:cNvPr id="24580" name="Text Placeholder 6"/>
          <p:cNvSpPr>
            <a:spLocks noGrp="1"/>
          </p:cNvSpPr>
          <p:nvPr>
            <p:ph type="body" sz="quarter" idx="31"/>
          </p:nvPr>
        </p:nvSpPr>
        <p:spPr bwMode="auto">
          <a:xfrm>
            <a:off x="4800600" y="971550"/>
            <a:ext cx="3657600" cy="228600"/>
          </a:xfrm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НЕМЕЦКАЯ КАРАНДАШНАЯ КОСМЕТИКА</a:t>
            </a:r>
            <a:endParaRPr lang="es-ES" smtClean="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sp>
        <p:nvSpPr>
          <p:cNvPr id="9" name="Flowchart: Connector 8">
            <a:extLst/>
          </p:cNvPr>
          <p:cNvSpPr/>
          <p:nvPr/>
        </p:nvSpPr>
        <p:spPr>
          <a:xfrm>
            <a:off x="4876800" y="2855913"/>
            <a:ext cx="152400" cy="152400"/>
          </a:xfrm>
          <a:prstGeom prst="flowChartConnector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pic>
        <p:nvPicPr>
          <p:cNvPr id="24582" name="Picture 23"/>
          <p:cNvPicPr>
            <a:picLocks noChangeAspect="1" noChangeArrowheads="1"/>
          </p:cNvPicPr>
          <p:nvPr/>
        </p:nvPicPr>
        <p:blipFill>
          <a:blip r:embed="rId3"/>
          <a:srcRect l="43750" t="23633" r="43124" b="20038"/>
          <a:stretch>
            <a:fillRect/>
          </a:stretch>
        </p:blipFill>
        <p:spPr bwMode="auto">
          <a:xfrm>
            <a:off x="152400" y="2968625"/>
            <a:ext cx="617538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1" descr="pp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8600" y="895350"/>
            <a:ext cx="2032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Box 18"/>
          <p:cNvSpPr txBox="1">
            <a:spLocks noChangeArrowheads="1"/>
          </p:cNvSpPr>
          <p:nvPr/>
        </p:nvSpPr>
        <p:spPr bwMode="auto">
          <a:xfrm>
            <a:off x="769938" y="4521200"/>
            <a:ext cx="17494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Блеск</a:t>
            </a:r>
            <a:endParaRPr lang="es-ES" sz="2500" b="1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24585" name="TextBox 18"/>
          <p:cNvSpPr txBox="1">
            <a:spLocks noChangeArrowheads="1"/>
          </p:cNvSpPr>
          <p:nvPr/>
        </p:nvSpPr>
        <p:spPr bwMode="auto">
          <a:xfrm>
            <a:off x="3203575" y="3851275"/>
            <a:ext cx="13684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Помада</a:t>
            </a:r>
            <a:endParaRPr lang="es-ES" sz="2500" b="1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24586" name="TextBox 18"/>
          <p:cNvSpPr txBox="1">
            <a:spLocks noChangeArrowheads="1"/>
          </p:cNvSpPr>
          <p:nvPr/>
        </p:nvSpPr>
        <p:spPr bwMode="auto">
          <a:xfrm>
            <a:off x="5943600" y="4232275"/>
            <a:ext cx="19780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Помада</a:t>
            </a:r>
          </a:p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устойчивая</a:t>
            </a:r>
            <a:endParaRPr lang="es-ES" sz="2500" b="1">
              <a:solidFill>
                <a:srgbClr val="7F7F7F"/>
              </a:solidFill>
              <a:latin typeface="Montserrat"/>
            </a:endParaRPr>
          </a:p>
        </p:txBody>
      </p:sp>
      <p:pic>
        <p:nvPicPr>
          <p:cNvPr id="24587" name="Picture 17" descr="l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6200" y="-24765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8" name="TextBox 18"/>
          <p:cNvSpPr txBox="1">
            <a:spLocks noChangeArrowheads="1"/>
          </p:cNvSpPr>
          <p:nvPr/>
        </p:nvSpPr>
        <p:spPr bwMode="auto">
          <a:xfrm>
            <a:off x="2136775" y="41275"/>
            <a:ext cx="19780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Контурные карандаши</a:t>
            </a:r>
          </a:p>
        </p:txBody>
      </p:sp>
      <p:pic>
        <p:nvPicPr>
          <p:cNvPr id="24589" name="Picture 14" descr="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76813" y="2171700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321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Placeholder 55">
            <a:extLst/>
          </p:cNvPr>
          <p:cNvSpPr>
            <a:spLocks noGrp="1"/>
          </p:cNvSpPr>
          <p:nvPr>
            <p:ph type="body" sz="quarter" idx="26"/>
          </p:nvPr>
        </p:nvSpPr>
        <p:spPr>
          <a:xfrm>
            <a:off x="5029200" y="1436688"/>
            <a:ext cx="36576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HN" dirty="0"/>
              <a:t>Brand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HN" dirty="0"/>
              <a:t>Position</a:t>
            </a:r>
            <a:endParaRPr lang="es-ES" dirty="0"/>
          </a:p>
        </p:txBody>
      </p:sp>
      <p:sp>
        <p:nvSpPr>
          <p:cNvPr id="58" name="Text Placeholder 57">
            <a:extLst/>
          </p:cNvPr>
          <p:cNvSpPr>
            <a:spLocks noGrp="1"/>
          </p:cNvSpPr>
          <p:nvPr>
            <p:ph type="body" sz="quarter" idx="31"/>
          </p:nvPr>
        </p:nvSpPr>
        <p:spPr>
          <a:xfrm>
            <a:off x="5029200" y="971550"/>
            <a:ext cx="3657600" cy="203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dirty="0"/>
              <a:t>MARKETING RESEARCH</a:t>
            </a:r>
          </a:p>
        </p:txBody>
      </p:sp>
      <p:sp>
        <p:nvSpPr>
          <p:cNvPr id="25603" name="Text Placeholder 56"/>
          <p:cNvSpPr>
            <a:spLocks noGrp="1"/>
          </p:cNvSpPr>
          <p:nvPr>
            <p:ph type="body" sz="quarter" idx="28"/>
          </p:nvPr>
        </p:nvSpPr>
        <p:spPr bwMode="auto">
          <a:xfrm>
            <a:off x="5486400" y="2352675"/>
            <a:ext cx="3200400" cy="274638"/>
          </a:xfrm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buFont typeface="Arial" charset="0"/>
              <a:buNone/>
            </a:pPr>
            <a:endParaRPr lang="es-ES" smtClean="0">
              <a:solidFill>
                <a:srgbClr val="7F7F7F"/>
              </a:solidFill>
              <a:latin typeface="Raleway"/>
              <a:ea typeface="Lato"/>
              <a:cs typeface="Lato"/>
            </a:endParaRPr>
          </a:p>
        </p:txBody>
      </p:sp>
      <p:sp>
        <p:nvSpPr>
          <p:cNvPr id="66" name="Flowchart: Connector 65">
            <a:extLst/>
          </p:cNvPr>
          <p:cNvSpPr/>
          <p:nvPr/>
        </p:nvSpPr>
        <p:spPr>
          <a:xfrm>
            <a:off x="5105400" y="2474913"/>
            <a:ext cx="152400" cy="152400"/>
          </a:xfrm>
          <a:prstGeom prst="flowChartConnector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pic>
        <p:nvPicPr>
          <p:cNvPr id="25605" name="Picture 34" descr="DSC_9676"/>
          <p:cNvPicPr>
            <a:picLocks noChangeAspect="1" noChangeArrowheads="1"/>
          </p:cNvPicPr>
          <p:nvPr/>
        </p:nvPicPr>
        <p:blipFill>
          <a:blip r:embed="rId2"/>
          <a:srcRect l="4697" r="2324"/>
          <a:stretch>
            <a:fillRect/>
          </a:stretch>
        </p:blipFill>
        <p:spPr bwMode="auto">
          <a:xfrm>
            <a:off x="2971800" y="0"/>
            <a:ext cx="6096000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42"/>
          <p:cNvPicPr>
            <a:picLocks noChangeAspect="1" noChangeArrowheads="1"/>
          </p:cNvPicPr>
          <p:nvPr/>
        </p:nvPicPr>
        <p:blipFill>
          <a:blip r:embed="rId3"/>
          <a:srcRect l="64745" t="50781" r="11722" b="37462"/>
          <a:stretch>
            <a:fillRect/>
          </a:stretch>
        </p:blipFill>
        <p:spPr bwMode="auto">
          <a:xfrm>
            <a:off x="6629400" y="2571750"/>
            <a:ext cx="2286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4" descr="pp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600" y="1733550"/>
            <a:ext cx="2032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9" descr="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33825" y="3333750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 Placeholder 20"/>
          <p:cNvSpPr>
            <a:spLocks/>
          </p:cNvSpPr>
          <p:nvPr/>
        </p:nvSpPr>
        <p:spPr bwMode="auto">
          <a:xfrm>
            <a:off x="2286000" y="3103563"/>
            <a:ext cx="50292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defTabSz="68580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230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ПОМАДА</a:t>
            </a:r>
            <a:endParaRPr lang="es-ES" sz="230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sp>
        <p:nvSpPr>
          <p:cNvPr id="25610" name="Text Placeholder 10"/>
          <p:cNvSpPr>
            <a:spLocks/>
          </p:cNvSpPr>
          <p:nvPr/>
        </p:nvSpPr>
        <p:spPr bwMode="auto">
          <a:xfrm>
            <a:off x="4114800" y="2800350"/>
            <a:ext cx="175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00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КОСМЕТИКА ДЛЯ  ГУБ</a:t>
            </a:r>
            <a:endParaRPr lang="es-ES" sz="100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sp>
        <p:nvSpPr>
          <p:cNvPr id="25611" name="Text Placeholder 5"/>
          <p:cNvSpPr>
            <a:spLocks/>
          </p:cNvSpPr>
          <p:nvPr/>
        </p:nvSpPr>
        <p:spPr bwMode="auto">
          <a:xfrm>
            <a:off x="3505200" y="3919538"/>
            <a:ext cx="4191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Имеет нежную кремовую текстуру</a:t>
            </a: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Состав масло жожоба и алоэ вера</a:t>
            </a: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Гипоаллергенная формула</a:t>
            </a:r>
            <a:endParaRPr lang="es-ES" sz="1200">
              <a:solidFill>
                <a:srgbClr val="7F7F7F"/>
              </a:solidFill>
              <a:latin typeface="Raleway"/>
              <a:ea typeface="Lato"/>
              <a:cs typeface="Lato"/>
            </a:endParaRP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endParaRPr lang="es-ES" sz="1200">
              <a:solidFill>
                <a:srgbClr val="7F7F7F"/>
              </a:solidFill>
              <a:latin typeface="Raleway"/>
              <a:ea typeface="Lato"/>
              <a:cs typeface="Lato"/>
            </a:endParaRPr>
          </a:p>
        </p:txBody>
      </p:sp>
      <p:sp>
        <p:nvSpPr>
          <p:cNvPr id="9" name="Flowchart: Connector 8">
            <a:extLst/>
          </p:cNvPr>
          <p:cNvSpPr/>
          <p:nvPr/>
        </p:nvSpPr>
        <p:spPr>
          <a:xfrm>
            <a:off x="3124200" y="4041775"/>
            <a:ext cx="152400" cy="152400"/>
          </a:xfrm>
          <a:prstGeom prst="flowChartConnector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</p:spTree>
  </p:cSld>
  <p:clrMapOvr>
    <a:masterClrMapping/>
  </p:clrMapOvr>
  <p:transition spd="med" advTm="371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6" descr="IMGP2125-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63500"/>
            <a:ext cx="5562600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19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5225" y="3714750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20"/>
          <p:cNvPicPr>
            <a:picLocks noChangeAspect="1" noChangeArrowheads="1"/>
          </p:cNvPicPr>
          <p:nvPr/>
        </p:nvPicPr>
        <p:blipFill>
          <a:blip r:embed="rId4"/>
          <a:srcRect l="61250" t="64063" r="10001" b="21875"/>
          <a:stretch>
            <a:fillRect/>
          </a:stretch>
        </p:blipFill>
        <p:spPr bwMode="auto">
          <a:xfrm>
            <a:off x="6477000" y="2800350"/>
            <a:ext cx="26670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Placeholder 20"/>
          <p:cNvSpPr>
            <a:spLocks noGrp="1"/>
          </p:cNvSpPr>
          <p:nvPr>
            <p:ph type="body" sz="quarter" idx="4294967295"/>
          </p:nvPr>
        </p:nvSpPr>
        <p:spPr bwMode="auto">
          <a:xfrm>
            <a:off x="2057400" y="3484563"/>
            <a:ext cx="5029200" cy="2301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0" tIns="0" rIns="0" bIns="0"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2300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ПОМАДА УСТОЙЧИВАЯ</a:t>
            </a:r>
            <a:endParaRPr lang="es-ES" sz="2300" smtClean="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sp>
        <p:nvSpPr>
          <p:cNvPr id="26629" name="Text Placeholder 10"/>
          <p:cNvSpPr>
            <a:spLocks noGrp="1"/>
          </p:cNvSpPr>
          <p:nvPr>
            <p:ph type="body" sz="quarter" idx="4294967295"/>
          </p:nvPr>
        </p:nvSpPr>
        <p:spPr bwMode="auto">
          <a:xfrm>
            <a:off x="3886200" y="3181350"/>
            <a:ext cx="1752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1000" smtClean="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КОСМЕТИКА ДЛЯ  ГУБ</a:t>
            </a:r>
            <a:endParaRPr lang="es-ES" sz="1000" smtClean="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pic>
        <p:nvPicPr>
          <p:cNvPr id="26630" name="Picture 13" descr="p9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215900"/>
            <a:ext cx="1790700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Placeholder 5"/>
          <p:cNvSpPr>
            <a:spLocks/>
          </p:cNvSpPr>
          <p:nvPr/>
        </p:nvSpPr>
        <p:spPr bwMode="auto">
          <a:xfrm>
            <a:off x="3276600" y="4300538"/>
            <a:ext cx="41910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Очень удобная в использовании помада-карандаш</a:t>
            </a: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Стойкость 8 часов</a:t>
            </a:r>
            <a:endParaRPr lang="es-ES" sz="1200">
              <a:solidFill>
                <a:srgbClr val="7F7F7F"/>
              </a:solidFill>
              <a:latin typeface="Raleway"/>
              <a:ea typeface="Lato"/>
              <a:cs typeface="Lato"/>
            </a:endParaRP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endParaRPr lang="es-ES" sz="1200">
              <a:solidFill>
                <a:srgbClr val="7F7F7F"/>
              </a:solidFill>
              <a:latin typeface="Raleway"/>
              <a:ea typeface="Lato"/>
              <a:cs typeface="Lato"/>
            </a:endParaRPr>
          </a:p>
        </p:txBody>
      </p:sp>
      <p:sp>
        <p:nvSpPr>
          <p:cNvPr id="9" name="Flowchart: Connector 8">
            <a:extLst/>
          </p:cNvPr>
          <p:cNvSpPr/>
          <p:nvPr/>
        </p:nvSpPr>
        <p:spPr>
          <a:xfrm>
            <a:off x="2895600" y="4422775"/>
            <a:ext cx="152400" cy="152400"/>
          </a:xfrm>
          <a:prstGeom prst="flowChartConnector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</p:spTree>
  </p:cSld>
  <p:clrMapOvr>
    <a:masterClrMapping/>
  </p:clrMapOvr>
  <p:transition spd="med" advTm="3479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6"/>
          <p:cNvPicPr>
            <a:picLocks noChangeAspect="1" noChangeArrowheads="1"/>
          </p:cNvPicPr>
          <p:nvPr/>
        </p:nvPicPr>
        <p:blipFill>
          <a:blip r:embed="rId2"/>
          <a:srcRect l="59636" t="52913" r="10625" b="37956"/>
          <a:stretch>
            <a:fillRect/>
          </a:stretch>
        </p:blipFill>
        <p:spPr bwMode="auto">
          <a:xfrm>
            <a:off x="5410200" y="3684588"/>
            <a:ext cx="3625850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2" descr="DSC_9671"/>
          <p:cNvPicPr>
            <a:picLocks noChangeAspect="1" noChangeArrowheads="1"/>
          </p:cNvPicPr>
          <p:nvPr/>
        </p:nvPicPr>
        <p:blipFill>
          <a:blip r:embed="rId3"/>
          <a:srcRect l="2789" t="13669" r="3763" b="14014"/>
          <a:stretch>
            <a:fillRect/>
          </a:stretch>
        </p:blipFill>
        <p:spPr bwMode="auto">
          <a:xfrm>
            <a:off x="0" y="23813"/>
            <a:ext cx="914400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3"/>
          <p:cNvPicPr>
            <a:picLocks noChangeAspect="1" noChangeArrowheads="1"/>
          </p:cNvPicPr>
          <p:nvPr/>
        </p:nvPicPr>
        <p:blipFill>
          <a:blip r:embed="rId4"/>
          <a:srcRect l="43750" t="23633" r="43124" b="20038"/>
          <a:stretch>
            <a:fillRect/>
          </a:stretch>
        </p:blipFill>
        <p:spPr bwMode="auto">
          <a:xfrm>
            <a:off x="68263" y="2968625"/>
            <a:ext cx="617537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19" descr="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81225" y="3257550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Placeholder 20"/>
          <p:cNvSpPr>
            <a:spLocks/>
          </p:cNvSpPr>
          <p:nvPr/>
        </p:nvSpPr>
        <p:spPr bwMode="auto">
          <a:xfrm>
            <a:off x="533400" y="3027363"/>
            <a:ext cx="50292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 defTabSz="68580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230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БЛЕСК</a:t>
            </a:r>
            <a:endParaRPr lang="es-ES" sz="230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sp>
        <p:nvSpPr>
          <p:cNvPr id="27654" name="Text Placeholder 10"/>
          <p:cNvSpPr>
            <a:spLocks/>
          </p:cNvSpPr>
          <p:nvPr/>
        </p:nvSpPr>
        <p:spPr bwMode="auto">
          <a:xfrm>
            <a:off x="2362200" y="2724150"/>
            <a:ext cx="175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00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КОСМЕТИКА ДЛЯ  ГУБ</a:t>
            </a:r>
            <a:endParaRPr lang="es-ES" sz="100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sp>
        <p:nvSpPr>
          <p:cNvPr id="27655" name="Text Placeholder 5"/>
          <p:cNvSpPr>
            <a:spLocks/>
          </p:cNvSpPr>
          <p:nvPr/>
        </p:nvSpPr>
        <p:spPr bwMode="auto">
          <a:xfrm>
            <a:off x="1752600" y="3843338"/>
            <a:ext cx="41910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Блеск имеет плотную, но при этом легкую текстуру</a:t>
            </a: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Не растекается</a:t>
            </a:r>
            <a:endParaRPr lang="es-ES" sz="1200">
              <a:solidFill>
                <a:srgbClr val="7F7F7F"/>
              </a:solidFill>
              <a:latin typeface="Raleway"/>
              <a:ea typeface="Lato"/>
              <a:cs typeface="Lato"/>
            </a:endParaRP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endParaRPr lang="es-ES" sz="1200">
              <a:solidFill>
                <a:srgbClr val="7F7F7F"/>
              </a:solidFill>
              <a:latin typeface="Raleway"/>
              <a:ea typeface="Lato"/>
              <a:cs typeface="Lato"/>
            </a:endParaRPr>
          </a:p>
        </p:txBody>
      </p:sp>
      <p:sp>
        <p:nvSpPr>
          <p:cNvPr id="9" name="Flowchart: Connector 8">
            <a:extLst/>
          </p:cNvPr>
          <p:cNvSpPr/>
          <p:nvPr/>
        </p:nvSpPr>
        <p:spPr>
          <a:xfrm>
            <a:off x="1371600" y="3965575"/>
            <a:ext cx="152400" cy="152400"/>
          </a:xfrm>
          <a:prstGeom prst="flowChartConnector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</p:spTree>
  </p:cSld>
  <p:clrMapOvr>
    <a:masterClrMapping/>
  </p:clrMapOvr>
  <p:transition spd="med" advTm="318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Placeholder 3"/>
          <p:cNvSpPr>
            <a:spLocks noGrp="1"/>
          </p:cNvSpPr>
          <p:nvPr>
            <p:ph type="body" sz="quarter" idx="26"/>
          </p:nvPr>
        </p:nvSpPr>
        <p:spPr bwMode="auto">
          <a:xfrm>
            <a:off x="2057400" y="666750"/>
            <a:ext cx="5029200" cy="230188"/>
          </a:xfrm>
          <a:noFill/>
          <a:ln>
            <a:miter lim="800000"/>
            <a:headEnd/>
            <a:tailEnd/>
          </a:ln>
        </p:spPr>
        <p:txBody>
          <a:bodyPr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КАРАНДАШИ</a:t>
            </a:r>
            <a:endParaRPr lang="es-ES" smtClean="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sp>
        <p:nvSpPr>
          <p:cNvPr id="28674" name="Text Placeholder 8"/>
          <p:cNvSpPr>
            <a:spLocks noGrp="1"/>
          </p:cNvSpPr>
          <p:nvPr>
            <p:ph type="body" sz="quarter" idx="28"/>
          </p:nvPr>
        </p:nvSpPr>
        <p:spPr bwMode="auto">
          <a:xfrm>
            <a:off x="2057400" y="1420813"/>
            <a:ext cx="5029200" cy="388937"/>
          </a:xfrm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1700" smtClean="0">
                <a:solidFill>
                  <a:schemeClr val="tx1"/>
                </a:solidFill>
                <a:latin typeface="Calibri" pitchFamily="34" charset="0"/>
                <a:ea typeface="Lato"/>
                <a:cs typeface="Lato"/>
              </a:rPr>
              <a:t>Богатая палитра цветов и оттенков</a:t>
            </a:r>
            <a:endParaRPr lang="en-US" sz="1700" smtClean="0">
              <a:solidFill>
                <a:schemeClr val="tx1"/>
              </a:solidFill>
              <a:latin typeface="Calibri" pitchFamily="34" charset="0"/>
              <a:ea typeface="Lato"/>
              <a:cs typeface="Lato"/>
            </a:endParaRPr>
          </a:p>
        </p:txBody>
      </p:sp>
      <p:sp>
        <p:nvSpPr>
          <p:cNvPr id="28675" name="Text Placeholder 5"/>
          <p:cNvSpPr>
            <a:spLocks noGrp="1"/>
          </p:cNvSpPr>
          <p:nvPr>
            <p:ph type="body" sz="quarter" idx="31"/>
          </p:nvPr>
        </p:nvSpPr>
        <p:spPr bwMode="auto">
          <a:xfrm>
            <a:off x="2057400" y="361950"/>
            <a:ext cx="5029200" cy="230188"/>
          </a:xfrm>
          <a:noFill/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КОСМЕТИКА ДЛЯ ГУБ</a:t>
            </a:r>
            <a:endParaRPr lang="es-ES" smtClean="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sp>
        <p:nvSpPr>
          <p:cNvPr id="28676" name="TextBox 18"/>
          <p:cNvSpPr txBox="1">
            <a:spLocks noChangeArrowheads="1"/>
          </p:cNvSpPr>
          <p:nvPr/>
        </p:nvSpPr>
        <p:spPr bwMode="auto">
          <a:xfrm>
            <a:off x="1143000" y="4090988"/>
            <a:ext cx="152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/>
            <a:r>
              <a:rPr lang="ru-RU" sz="1200" b="1">
                <a:solidFill>
                  <a:srgbClr val="7F7F7F"/>
                </a:solidFill>
                <a:latin typeface="Raleway"/>
              </a:rPr>
              <a:t>Бархатная линия</a:t>
            </a:r>
            <a:endParaRPr lang="es-ES" sz="1200" b="1">
              <a:solidFill>
                <a:srgbClr val="7F7F7F"/>
              </a:solidFill>
              <a:latin typeface="Raleway"/>
            </a:endParaRPr>
          </a:p>
        </p:txBody>
      </p:sp>
      <p:sp>
        <p:nvSpPr>
          <p:cNvPr id="28677" name="TextBox 19"/>
          <p:cNvSpPr txBox="1">
            <a:spLocks noChangeArrowheads="1"/>
          </p:cNvSpPr>
          <p:nvPr/>
        </p:nvSpPr>
        <p:spPr bwMode="auto">
          <a:xfrm>
            <a:off x="609600" y="4248150"/>
            <a:ext cx="2590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Роскошный кремовый карандаш</a:t>
            </a:r>
          </a:p>
          <a:p>
            <a:pPr algn="ctr"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Очерчивает контур губ</a:t>
            </a:r>
          </a:p>
          <a:p>
            <a:pPr algn="ctr"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Делает губы чувственными</a:t>
            </a:r>
            <a:r>
              <a:rPr lang="en-US" sz="1200">
                <a:solidFill>
                  <a:srgbClr val="7F7F7F"/>
                </a:solidFill>
                <a:latin typeface="Raleway"/>
              </a:rPr>
              <a:t> </a:t>
            </a:r>
            <a:endParaRPr lang="es-ES" sz="1200">
              <a:solidFill>
                <a:srgbClr val="7F7F7F"/>
              </a:solidFill>
              <a:latin typeface="Raleway"/>
            </a:endParaRPr>
          </a:p>
        </p:txBody>
      </p:sp>
      <p:sp>
        <p:nvSpPr>
          <p:cNvPr id="28678" name="TextBox 20"/>
          <p:cNvSpPr txBox="1">
            <a:spLocks noChangeArrowheads="1"/>
          </p:cNvSpPr>
          <p:nvPr/>
        </p:nvSpPr>
        <p:spPr bwMode="auto">
          <a:xfrm>
            <a:off x="3505200" y="4095750"/>
            <a:ext cx="2057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/>
            <a:r>
              <a:rPr lang="ru-RU" sz="1200" b="1">
                <a:solidFill>
                  <a:srgbClr val="7F7F7F"/>
                </a:solidFill>
                <a:latin typeface="Raleway"/>
              </a:rPr>
              <a:t>Идеальный контур</a:t>
            </a:r>
            <a:endParaRPr lang="es-ES" sz="1200" b="1">
              <a:solidFill>
                <a:srgbClr val="7F7F7F"/>
              </a:solidFill>
              <a:latin typeface="Raleway"/>
            </a:endParaRPr>
          </a:p>
        </p:txBody>
      </p:sp>
      <p:sp>
        <p:nvSpPr>
          <p:cNvPr id="28679" name="TextBox 21"/>
          <p:cNvSpPr txBox="1">
            <a:spLocks noChangeArrowheads="1"/>
          </p:cNvSpPr>
          <p:nvPr/>
        </p:nvSpPr>
        <p:spPr bwMode="auto">
          <a:xfrm>
            <a:off x="3124200" y="4248150"/>
            <a:ext cx="29797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Классический карандаш с грифелем </a:t>
            </a:r>
          </a:p>
          <a:p>
            <a:pPr algn="ctr"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В состав входят смола и воск </a:t>
            </a:r>
          </a:p>
          <a:p>
            <a:pPr algn="ctr"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Мягко скользит по губам</a:t>
            </a:r>
            <a:r>
              <a:rPr lang="en-US" sz="1200">
                <a:solidFill>
                  <a:srgbClr val="7F7F7F"/>
                </a:solidFill>
                <a:latin typeface="Raleway"/>
              </a:rPr>
              <a:t> </a:t>
            </a:r>
            <a:endParaRPr lang="es-ES" sz="1200">
              <a:solidFill>
                <a:srgbClr val="7F7F7F"/>
              </a:solidFill>
              <a:latin typeface="Raleway"/>
            </a:endParaRPr>
          </a:p>
        </p:txBody>
      </p:sp>
      <p:sp>
        <p:nvSpPr>
          <p:cNvPr id="28680" name="TextBox 22"/>
          <p:cNvSpPr txBox="1">
            <a:spLocks noChangeArrowheads="1"/>
          </p:cNvSpPr>
          <p:nvPr/>
        </p:nvSpPr>
        <p:spPr bwMode="auto">
          <a:xfrm>
            <a:off x="6705600" y="4102100"/>
            <a:ext cx="152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/>
            <a:r>
              <a:rPr lang="ru-RU" sz="1200" b="1">
                <a:solidFill>
                  <a:srgbClr val="7F7F7F"/>
                </a:solidFill>
                <a:latin typeface="Raleway"/>
              </a:rPr>
              <a:t>Шелковая линия</a:t>
            </a:r>
            <a:endParaRPr lang="es-ES" sz="1200" b="1">
              <a:solidFill>
                <a:srgbClr val="7F7F7F"/>
              </a:solidFill>
              <a:latin typeface="Raleway"/>
            </a:endParaRPr>
          </a:p>
        </p:txBody>
      </p:sp>
      <p:sp>
        <p:nvSpPr>
          <p:cNvPr id="28681" name="TextBox 23"/>
          <p:cNvSpPr txBox="1">
            <a:spLocks noChangeArrowheads="1"/>
          </p:cNvSpPr>
          <p:nvPr/>
        </p:nvSpPr>
        <p:spPr bwMode="auto">
          <a:xfrm>
            <a:off x="6019800" y="4248150"/>
            <a:ext cx="3200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pPr algn="ctr"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Карандаши обладают нежной текстурой</a:t>
            </a:r>
          </a:p>
          <a:p>
            <a:pPr algn="ctr"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Грифель карандаша очень мягкий</a:t>
            </a:r>
          </a:p>
          <a:p>
            <a:pPr algn="ctr">
              <a:lnSpc>
                <a:spcPct val="150000"/>
              </a:lnSpc>
              <a:buFontTx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</a:rPr>
              <a:t> Грифель подобен прикосновению шелка</a:t>
            </a:r>
            <a:endParaRPr lang="es-ES" sz="1200">
              <a:solidFill>
                <a:srgbClr val="7F7F7F"/>
              </a:solidFill>
              <a:latin typeface="Raleway"/>
            </a:endParaRPr>
          </a:p>
        </p:txBody>
      </p:sp>
      <p:pic>
        <p:nvPicPr>
          <p:cNvPr id="28682" name="Picture 14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952500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8" descr="88888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798638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9" descr="5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180975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20" descr="44444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1798638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024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Placeholder 6"/>
          <p:cNvSpPr>
            <a:spLocks/>
          </p:cNvSpPr>
          <p:nvPr/>
        </p:nvSpPr>
        <p:spPr bwMode="auto">
          <a:xfrm>
            <a:off x="3886200" y="1924050"/>
            <a:ext cx="175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00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КОСМЕТИКА ДЛЯ БРОВЕЙ</a:t>
            </a:r>
            <a:endParaRPr lang="es-ES" sz="100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sp>
        <p:nvSpPr>
          <p:cNvPr id="9" name="Flowchart: Connector 8">
            <a:extLst/>
          </p:cNvPr>
          <p:cNvSpPr/>
          <p:nvPr/>
        </p:nvSpPr>
        <p:spPr>
          <a:xfrm>
            <a:off x="4267200" y="2474913"/>
            <a:ext cx="152400" cy="152400"/>
          </a:xfrm>
          <a:prstGeom prst="flowChartConnector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pic>
        <p:nvPicPr>
          <p:cNvPr id="29699" name="Picture 12" descr="b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19050"/>
            <a:ext cx="121443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18"/>
          <p:cNvSpPr txBox="1">
            <a:spLocks noChangeArrowheads="1"/>
          </p:cNvSpPr>
          <p:nvPr/>
        </p:nvSpPr>
        <p:spPr bwMode="auto">
          <a:xfrm>
            <a:off x="990600" y="209550"/>
            <a:ext cx="22860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en-US" sz="2500" b="1">
                <a:solidFill>
                  <a:srgbClr val="7F7F7F"/>
                </a:solidFill>
                <a:latin typeface="Montserrat"/>
              </a:rPr>
              <a:t>De Luxe</a:t>
            </a:r>
            <a:r>
              <a:rPr lang="ru-RU" sz="2500" b="1">
                <a:solidFill>
                  <a:srgbClr val="7F7F7F"/>
                </a:solidFill>
                <a:latin typeface="Montserrat"/>
              </a:rPr>
              <a:t> со щеточкой</a:t>
            </a:r>
            <a:endParaRPr lang="es-ES" sz="2500" b="1">
              <a:solidFill>
                <a:srgbClr val="7F7F7F"/>
              </a:solidFill>
              <a:latin typeface="Montserrat"/>
            </a:endParaRPr>
          </a:p>
        </p:txBody>
      </p:sp>
      <p:pic>
        <p:nvPicPr>
          <p:cNvPr id="29701" name="Picture 15" descr="dd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4188" y="69850"/>
            <a:ext cx="1039812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Box 18"/>
          <p:cNvSpPr txBox="1">
            <a:spLocks noChangeArrowheads="1"/>
          </p:cNvSpPr>
          <p:nvPr/>
        </p:nvSpPr>
        <p:spPr bwMode="auto">
          <a:xfrm>
            <a:off x="7010400" y="388938"/>
            <a:ext cx="12954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en-US" sz="2500" b="1">
                <a:solidFill>
                  <a:srgbClr val="7F7F7F"/>
                </a:solidFill>
                <a:latin typeface="Montserrat"/>
              </a:rPr>
              <a:t>De Luxe</a:t>
            </a:r>
            <a:endParaRPr lang="es-ES" sz="2500" b="1">
              <a:solidFill>
                <a:srgbClr val="7F7F7F"/>
              </a:solidFill>
              <a:latin typeface="Montserrat"/>
            </a:endParaRPr>
          </a:p>
        </p:txBody>
      </p:sp>
      <p:pic>
        <p:nvPicPr>
          <p:cNvPr id="29703" name="Picture 17" descr="b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8713" y="1200150"/>
            <a:ext cx="76676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Box 18"/>
          <p:cNvSpPr txBox="1">
            <a:spLocks noChangeArrowheads="1"/>
          </p:cNvSpPr>
          <p:nvPr/>
        </p:nvSpPr>
        <p:spPr bwMode="auto">
          <a:xfrm>
            <a:off x="1676400" y="4248150"/>
            <a:ext cx="2286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>
            <a:spAutoFit/>
          </a:bodyPr>
          <a:lstStyle/>
          <a:p>
            <a:r>
              <a:rPr lang="ru-RU" sz="2500" b="1">
                <a:solidFill>
                  <a:srgbClr val="7F7F7F"/>
                </a:solidFill>
                <a:latin typeface="Montserrat"/>
              </a:rPr>
              <a:t>Со щеточкой</a:t>
            </a:r>
            <a:endParaRPr lang="es-ES" sz="2500" b="1">
              <a:solidFill>
                <a:srgbClr val="7F7F7F"/>
              </a:solidFill>
              <a:latin typeface="Montserrat"/>
            </a:endParaRPr>
          </a:p>
        </p:txBody>
      </p:sp>
      <p:sp>
        <p:nvSpPr>
          <p:cNvPr id="29705" name="Text Placeholder 7"/>
          <p:cNvSpPr>
            <a:spLocks/>
          </p:cNvSpPr>
          <p:nvPr/>
        </p:nvSpPr>
        <p:spPr bwMode="auto">
          <a:xfrm>
            <a:off x="1905000" y="2952750"/>
            <a:ext cx="54864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 b="1">
                <a:solidFill>
                  <a:srgbClr val="7F7F7F"/>
                </a:solidFill>
                <a:latin typeface="Raleway"/>
                <a:ea typeface="Lato"/>
                <a:cs typeface="Lato"/>
              </a:rPr>
              <a:t>Позволяет создать красивейшие контурные брови</a:t>
            </a:r>
          </a:p>
          <a:p>
            <a:pPr algn="ctr"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200" b="1">
                <a:solidFill>
                  <a:srgbClr val="7F7F7F"/>
                </a:solidFill>
                <a:latin typeface="Raleway"/>
                <a:ea typeface="Lato"/>
                <a:cs typeface="Lato"/>
              </a:rPr>
              <a:t>Естественный цвет. Высокая стойкость. Температурная стабильность.</a:t>
            </a:r>
            <a:endParaRPr lang="es-ES" sz="1200" b="1">
              <a:solidFill>
                <a:srgbClr val="7F7F7F"/>
              </a:solidFill>
              <a:latin typeface="Raleway"/>
              <a:ea typeface="Lato"/>
              <a:cs typeface="Lato"/>
            </a:endParaRPr>
          </a:p>
        </p:txBody>
      </p:sp>
      <p:pic>
        <p:nvPicPr>
          <p:cNvPr id="29706" name="Picture 14" descr="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5225" y="2449513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7" name="Text Placeholder 75"/>
          <p:cNvSpPr>
            <a:spLocks/>
          </p:cNvSpPr>
          <p:nvPr/>
        </p:nvSpPr>
        <p:spPr bwMode="auto">
          <a:xfrm>
            <a:off x="3429000" y="2038350"/>
            <a:ext cx="240665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685800">
              <a:lnSpc>
                <a:spcPct val="7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240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Карандаши для бровей</a:t>
            </a:r>
          </a:p>
        </p:txBody>
      </p:sp>
    </p:spTree>
  </p:cSld>
  <p:clrMapOvr>
    <a:masterClrMapping/>
  </p:clrMapOvr>
  <p:transition spd="med" advTm="3151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9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943100"/>
            <a:ext cx="1933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10" descr="bb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2400" y="1273175"/>
            <a:ext cx="5486400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12" descr="b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78775" y="304800"/>
            <a:ext cx="1317625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Placeholder 4"/>
          <p:cNvSpPr>
            <a:spLocks/>
          </p:cNvSpPr>
          <p:nvPr/>
        </p:nvSpPr>
        <p:spPr bwMode="auto">
          <a:xfrm>
            <a:off x="5181600" y="1208088"/>
            <a:ext cx="365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68580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230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Контурные карандаши</a:t>
            </a:r>
          </a:p>
          <a:p>
            <a:pPr defTabSz="685800">
              <a:lnSpc>
                <a:spcPct val="90000"/>
              </a:lnSpc>
              <a:spcBef>
                <a:spcPts val="750"/>
              </a:spcBef>
              <a:buFont typeface="Arial" charset="0"/>
              <a:buNone/>
            </a:pPr>
            <a:r>
              <a:rPr lang="en-US" sz="230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De Luxe </a:t>
            </a:r>
            <a:r>
              <a:rPr lang="ru-RU" sz="2300">
                <a:solidFill>
                  <a:srgbClr val="404040"/>
                </a:solidFill>
                <a:latin typeface="Montserrat"/>
                <a:ea typeface="Lato Black"/>
                <a:cs typeface="Lato Black"/>
              </a:rPr>
              <a:t>со щеточкой</a:t>
            </a:r>
            <a:endParaRPr lang="en-US" sz="2300">
              <a:solidFill>
                <a:srgbClr val="404040"/>
              </a:solidFill>
              <a:latin typeface="Montserrat"/>
              <a:ea typeface="Lato Black"/>
              <a:cs typeface="Lato Black"/>
            </a:endParaRPr>
          </a:p>
        </p:txBody>
      </p:sp>
      <p:sp>
        <p:nvSpPr>
          <p:cNvPr id="30725" name="Text Placeholder 5"/>
          <p:cNvSpPr>
            <a:spLocks/>
          </p:cNvSpPr>
          <p:nvPr/>
        </p:nvSpPr>
        <p:spPr bwMode="auto">
          <a:xfrm>
            <a:off x="5410200" y="2581275"/>
            <a:ext cx="32004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Формула</a:t>
            </a:r>
            <a:r>
              <a:rPr lang="en-US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EHA-TEXTURE</a:t>
            </a:r>
            <a:endParaRPr lang="ru-RU" sz="1200">
              <a:solidFill>
                <a:srgbClr val="7F7F7F"/>
              </a:solidFill>
              <a:latin typeface="Raleway"/>
              <a:ea typeface="Lato"/>
              <a:cs typeface="Lato"/>
            </a:endParaRP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Естественность</a:t>
            </a: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Стойкость</a:t>
            </a: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Температурная стабильность</a:t>
            </a: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Char char="•"/>
            </a:pPr>
            <a:r>
              <a:rPr lang="ru-RU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Насыщенный цвет </a:t>
            </a:r>
            <a:r>
              <a:rPr lang="en-US" sz="1200">
                <a:solidFill>
                  <a:srgbClr val="7F7F7F"/>
                </a:solidFill>
                <a:latin typeface="Raleway"/>
                <a:ea typeface="Lato"/>
                <a:cs typeface="Lato"/>
              </a:rPr>
              <a:t> </a:t>
            </a:r>
            <a:endParaRPr lang="es-ES" sz="1200">
              <a:solidFill>
                <a:srgbClr val="7F7F7F"/>
              </a:solidFill>
              <a:latin typeface="Raleway"/>
              <a:ea typeface="Lato"/>
              <a:cs typeface="Lato"/>
            </a:endParaRPr>
          </a:p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endParaRPr lang="es-ES" sz="1200">
              <a:solidFill>
                <a:srgbClr val="7F7F7F"/>
              </a:solidFill>
              <a:latin typeface="Raleway"/>
              <a:ea typeface="Lato"/>
              <a:cs typeface="Lato"/>
            </a:endParaRPr>
          </a:p>
        </p:txBody>
      </p:sp>
      <p:sp>
        <p:nvSpPr>
          <p:cNvPr id="30726" name="Text Placeholder 6"/>
          <p:cNvSpPr>
            <a:spLocks/>
          </p:cNvSpPr>
          <p:nvPr/>
        </p:nvSpPr>
        <p:spPr bwMode="auto">
          <a:xfrm>
            <a:off x="5181600" y="819150"/>
            <a:ext cx="3657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685800">
              <a:lnSpc>
                <a:spcPct val="150000"/>
              </a:lnSpc>
              <a:spcBef>
                <a:spcPts val="750"/>
              </a:spcBef>
              <a:buFont typeface="Arial" charset="0"/>
              <a:buNone/>
            </a:pPr>
            <a:r>
              <a:rPr lang="ru-RU" sz="1000">
                <a:solidFill>
                  <a:srgbClr val="F97B00"/>
                </a:solidFill>
                <a:latin typeface="Raleway Medium"/>
                <a:ea typeface="Lato"/>
                <a:cs typeface="Lato"/>
              </a:rPr>
              <a:t>НЕМЕЦКАЯ КАРАНДАШНАЯ КОСМЕТИКА</a:t>
            </a:r>
            <a:endParaRPr lang="es-ES" sz="1000">
              <a:solidFill>
                <a:srgbClr val="F97B00"/>
              </a:solidFill>
              <a:latin typeface="Raleway Medium"/>
              <a:ea typeface="Lato"/>
              <a:cs typeface="Lato"/>
            </a:endParaRPr>
          </a:p>
        </p:txBody>
      </p:sp>
      <p:sp>
        <p:nvSpPr>
          <p:cNvPr id="9" name="Flowchart: Connector 8">
            <a:extLst/>
          </p:cNvPr>
          <p:cNvSpPr/>
          <p:nvPr/>
        </p:nvSpPr>
        <p:spPr>
          <a:xfrm>
            <a:off x="5105400" y="2703513"/>
            <a:ext cx="152400" cy="152400"/>
          </a:xfrm>
          <a:prstGeom prst="flowChartConnector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96806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372"/>
          </a:p>
        </p:txBody>
      </p:sp>
      <p:pic>
        <p:nvPicPr>
          <p:cNvPr id="30728" name="Picture 17"/>
          <p:cNvPicPr>
            <a:picLocks noChangeAspect="1" noChangeArrowheads="1"/>
          </p:cNvPicPr>
          <p:nvPr/>
        </p:nvPicPr>
        <p:blipFill>
          <a:blip r:embed="rId5"/>
          <a:srcRect l="81914" t="78027" r="11029" b="11816"/>
          <a:stretch>
            <a:fillRect/>
          </a:stretch>
        </p:blipFill>
        <p:spPr bwMode="auto">
          <a:xfrm>
            <a:off x="7750175" y="3943350"/>
            <a:ext cx="8604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292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Marketing-pro">
      <a:dk1>
        <a:srgbClr val="000000"/>
      </a:dk1>
      <a:lt1>
        <a:srgbClr val="FFFFFF"/>
      </a:lt1>
      <a:dk2>
        <a:srgbClr val="1F1F1F"/>
      </a:dk2>
      <a:lt2>
        <a:srgbClr val="EEECF1"/>
      </a:lt2>
      <a:accent1>
        <a:srgbClr val="609BFF"/>
      </a:accent1>
      <a:accent2>
        <a:srgbClr val="36C7B2"/>
      </a:accent2>
      <a:accent3>
        <a:srgbClr val="5DAB59"/>
      </a:accent3>
      <a:accent4>
        <a:srgbClr val="FBC300"/>
      </a:accent4>
      <a:accent5>
        <a:srgbClr val="F97B00"/>
      </a:accent5>
      <a:accent6>
        <a:srgbClr val="F8635B"/>
      </a:accent6>
      <a:hlink>
        <a:srgbClr val="5795FF"/>
      </a:hlink>
      <a:folHlink>
        <a:srgbClr val="959595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Unique">
      <a:dk1>
        <a:srgbClr val="000000"/>
      </a:dk1>
      <a:lt1>
        <a:srgbClr val="FFFFFF"/>
      </a:lt1>
      <a:dk2>
        <a:srgbClr val="1F1F1F"/>
      </a:dk2>
      <a:lt2>
        <a:srgbClr val="EEECF1"/>
      </a:lt2>
      <a:accent1>
        <a:srgbClr val="609BFF"/>
      </a:accent1>
      <a:accent2>
        <a:srgbClr val="36C7B2"/>
      </a:accent2>
      <a:accent3>
        <a:srgbClr val="5DAB59"/>
      </a:accent3>
      <a:accent4>
        <a:srgbClr val="FBC300"/>
      </a:accent4>
      <a:accent5>
        <a:srgbClr val="F97B00"/>
      </a:accent5>
      <a:accent6>
        <a:srgbClr val="F8635B"/>
      </a:accent6>
      <a:hlink>
        <a:srgbClr val="5795FF"/>
      </a:hlink>
      <a:folHlink>
        <a:srgbClr val="959595"/>
      </a:folHlink>
    </a:clrScheme>
    <a:fontScheme name="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14276</TotalTime>
  <Words>642</Words>
  <Application>Microsoft Office PowerPoint</Application>
  <PresentationFormat>Экран (16:9)</PresentationFormat>
  <Paragraphs>199</Paragraphs>
  <Slides>26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Шаблон оформления</vt:lpstr>
      </vt:variant>
      <vt:variant>
        <vt:i4>16</vt:i4>
      </vt:variant>
      <vt:variant>
        <vt:lpstr>Заголовки слайдов</vt:lpstr>
      </vt:variant>
      <vt:variant>
        <vt:i4>26</vt:i4>
      </vt:variant>
    </vt:vector>
  </HeadingPairs>
  <TitlesOfParts>
    <vt:vector size="53" baseType="lpstr">
      <vt:lpstr>Arial</vt:lpstr>
      <vt:lpstr>Calibri Light</vt:lpstr>
      <vt:lpstr>Calibri</vt:lpstr>
      <vt:lpstr>Lato Regular</vt:lpstr>
      <vt:lpstr>Open Sans Light</vt:lpstr>
      <vt:lpstr>Montserrat</vt:lpstr>
      <vt:lpstr>Lato Black</vt:lpstr>
      <vt:lpstr>Raleway Medium</vt:lpstr>
      <vt:lpstr>Lato</vt:lpstr>
      <vt:lpstr>Raleway</vt:lpstr>
      <vt:lpstr>Roboto</vt:lpstr>
      <vt:lpstr>1_Office Theme</vt:lpstr>
      <vt:lpstr>Office Theme</vt:lpstr>
      <vt:lpstr>1_Office Theme</vt:lpstr>
      <vt:lpstr>1_Office Theme</vt:lpstr>
      <vt:lpstr>1_Office Theme</vt:lpstr>
      <vt:lpstr>1_Office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Isaac Rivera</dc:creator>
  <cp:lastModifiedBy>Slovo</cp:lastModifiedBy>
  <cp:revision>614</cp:revision>
  <dcterms:created xsi:type="dcterms:W3CDTF">2017-03-02T20:21:40Z</dcterms:created>
  <dcterms:modified xsi:type="dcterms:W3CDTF">2019-03-21T17:36:28Z</dcterms:modified>
</cp:coreProperties>
</file>